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86"/>
  </p:notesMasterIdLst>
  <p:sldIdLst>
    <p:sldId id="258" r:id="rId5"/>
    <p:sldId id="386" r:id="rId6"/>
    <p:sldId id="388" r:id="rId7"/>
    <p:sldId id="389" r:id="rId8"/>
    <p:sldId id="301" r:id="rId9"/>
    <p:sldId id="299" r:id="rId10"/>
    <p:sldId id="486" r:id="rId11"/>
    <p:sldId id="393" r:id="rId12"/>
    <p:sldId id="394" r:id="rId13"/>
    <p:sldId id="395" r:id="rId14"/>
    <p:sldId id="487" r:id="rId15"/>
    <p:sldId id="439" r:id="rId16"/>
    <p:sldId id="440" r:id="rId17"/>
    <p:sldId id="442" r:id="rId18"/>
    <p:sldId id="449" r:id="rId19"/>
    <p:sldId id="403" r:id="rId20"/>
    <p:sldId id="404" r:id="rId21"/>
    <p:sldId id="410" r:id="rId22"/>
    <p:sldId id="405" r:id="rId23"/>
    <p:sldId id="411" r:id="rId24"/>
    <p:sldId id="409" r:id="rId25"/>
    <p:sldId id="408" r:id="rId26"/>
    <p:sldId id="436" r:id="rId27"/>
    <p:sldId id="415" r:id="rId28"/>
    <p:sldId id="406" r:id="rId29"/>
    <p:sldId id="413" r:id="rId30"/>
    <p:sldId id="412" r:id="rId31"/>
    <p:sldId id="434" r:id="rId32"/>
    <p:sldId id="416" r:id="rId33"/>
    <p:sldId id="417" r:id="rId34"/>
    <p:sldId id="419" r:id="rId35"/>
    <p:sldId id="418" r:id="rId36"/>
    <p:sldId id="420" r:id="rId37"/>
    <p:sldId id="421" r:id="rId38"/>
    <p:sldId id="441" r:id="rId39"/>
    <p:sldId id="423" r:id="rId40"/>
    <p:sldId id="424" r:id="rId41"/>
    <p:sldId id="425" r:id="rId42"/>
    <p:sldId id="426" r:id="rId43"/>
    <p:sldId id="429" r:id="rId44"/>
    <p:sldId id="437" r:id="rId45"/>
    <p:sldId id="444" r:id="rId46"/>
    <p:sldId id="445" r:id="rId47"/>
    <p:sldId id="446" r:id="rId48"/>
    <p:sldId id="447" r:id="rId49"/>
    <p:sldId id="448" r:id="rId50"/>
    <p:sldId id="443" r:id="rId51"/>
    <p:sldId id="488" r:id="rId52"/>
    <p:sldId id="438" r:id="rId53"/>
    <p:sldId id="450" r:id="rId54"/>
    <p:sldId id="451" r:id="rId55"/>
    <p:sldId id="452" r:id="rId56"/>
    <p:sldId id="468" r:id="rId57"/>
    <p:sldId id="467" r:id="rId58"/>
    <p:sldId id="454" r:id="rId59"/>
    <p:sldId id="469" r:id="rId60"/>
    <p:sldId id="453" r:id="rId61"/>
    <p:sldId id="455" r:id="rId62"/>
    <p:sldId id="457" r:id="rId63"/>
    <p:sldId id="460" r:id="rId64"/>
    <p:sldId id="456" r:id="rId65"/>
    <p:sldId id="458" r:id="rId66"/>
    <p:sldId id="461" r:id="rId67"/>
    <p:sldId id="472" r:id="rId68"/>
    <p:sldId id="473" r:id="rId69"/>
    <p:sldId id="474" r:id="rId70"/>
    <p:sldId id="475" r:id="rId71"/>
    <p:sldId id="463" r:id="rId72"/>
    <p:sldId id="466" r:id="rId73"/>
    <p:sldId id="465" r:id="rId74"/>
    <p:sldId id="471" r:id="rId75"/>
    <p:sldId id="484" r:id="rId76"/>
    <p:sldId id="476" r:id="rId77"/>
    <p:sldId id="477" r:id="rId78"/>
    <p:sldId id="478" r:id="rId79"/>
    <p:sldId id="479" r:id="rId80"/>
    <p:sldId id="480" r:id="rId81"/>
    <p:sldId id="483" r:id="rId82"/>
    <p:sldId id="485" r:id="rId83"/>
    <p:sldId id="384" r:id="rId84"/>
    <p:sldId id="260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7E8B9-778C-4D85-BBAB-FF7286707A89}" v="584" dt="2021-09-14T10:50:16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5300" autoAdjust="0"/>
  </p:normalViewPr>
  <p:slideViewPr>
    <p:cSldViewPr snapToGrid="0">
      <p:cViewPr varScale="1">
        <p:scale>
          <a:sx n="101" d="100"/>
          <a:sy n="101" d="100"/>
        </p:scale>
        <p:origin x="13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-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microsoft.com/office/2015/10/relationships/revisionInfo" Target="revisionInfo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ol Bosch Jover" userId="9dbb7b1c-6ccb-4168-bf1c-5552a8f27a80" providerId="ADAL" clId="{359AFDF3-93B5-4E5D-9423-F0648817B566}"/>
    <pc:docChg chg="custSel addSld delSld modSld">
      <pc:chgData name="Oriol Bosch Jover" userId="9dbb7b1c-6ccb-4168-bf1c-5552a8f27a80" providerId="ADAL" clId="{359AFDF3-93B5-4E5D-9423-F0648817B566}" dt="2021-09-07T11:53:35.256" v="13" actId="478"/>
      <pc:docMkLst>
        <pc:docMk/>
      </pc:docMkLst>
      <pc:sldChg chg="addSp delSp modSp mod">
        <pc:chgData name="Oriol Bosch Jover" userId="9dbb7b1c-6ccb-4168-bf1c-5552a8f27a80" providerId="ADAL" clId="{359AFDF3-93B5-4E5D-9423-F0648817B566}" dt="2021-09-06T15:10:45.947" v="1"/>
        <pc:sldMkLst>
          <pc:docMk/>
          <pc:sldMk cId="423001824" sldId="300"/>
        </pc:sldMkLst>
        <pc:picChg chg="del">
          <ac:chgData name="Oriol Bosch Jover" userId="9dbb7b1c-6ccb-4168-bf1c-5552a8f27a80" providerId="ADAL" clId="{359AFDF3-93B5-4E5D-9423-F0648817B566}" dt="2021-09-06T15:10:44.996" v="0" actId="478"/>
          <ac:picMkLst>
            <pc:docMk/>
            <pc:sldMk cId="423001824" sldId="300"/>
            <ac:picMk id="3" creationId="{0727E9A1-DB20-4264-9603-91934A3A6D1B}"/>
          </ac:picMkLst>
        </pc:picChg>
        <pc:picChg chg="del">
          <ac:chgData name="Oriol Bosch Jover" userId="9dbb7b1c-6ccb-4168-bf1c-5552a8f27a80" providerId="ADAL" clId="{359AFDF3-93B5-4E5D-9423-F0648817B566}" dt="2021-09-06T15:10:44.996" v="0" actId="478"/>
          <ac:picMkLst>
            <pc:docMk/>
            <pc:sldMk cId="423001824" sldId="300"/>
            <ac:picMk id="8" creationId="{E519B482-8B10-4869-95B9-D2464864BA6C}"/>
          </ac:picMkLst>
        </pc:picChg>
        <pc:picChg chg="add mod">
          <ac:chgData name="Oriol Bosch Jover" userId="9dbb7b1c-6ccb-4168-bf1c-5552a8f27a80" providerId="ADAL" clId="{359AFDF3-93B5-4E5D-9423-F0648817B566}" dt="2021-09-06T15:10:45.947" v="1"/>
          <ac:picMkLst>
            <pc:docMk/>
            <pc:sldMk cId="423001824" sldId="300"/>
            <ac:picMk id="9" creationId="{763EC9D0-7CD5-4734-B284-406EE1C003BD}"/>
          </ac:picMkLst>
        </pc:picChg>
        <pc:picChg chg="del">
          <ac:chgData name="Oriol Bosch Jover" userId="9dbb7b1c-6ccb-4168-bf1c-5552a8f27a80" providerId="ADAL" clId="{359AFDF3-93B5-4E5D-9423-F0648817B566}" dt="2021-09-06T15:10:44.996" v="0" actId="478"/>
          <ac:picMkLst>
            <pc:docMk/>
            <pc:sldMk cId="423001824" sldId="300"/>
            <ac:picMk id="12" creationId="{2DBED583-A0AE-4A25-9432-AF2EB8F46E32}"/>
          </ac:picMkLst>
        </pc:picChg>
        <pc:picChg chg="del">
          <ac:chgData name="Oriol Bosch Jover" userId="9dbb7b1c-6ccb-4168-bf1c-5552a8f27a80" providerId="ADAL" clId="{359AFDF3-93B5-4E5D-9423-F0648817B566}" dt="2021-09-06T15:10:44.996" v="0" actId="478"/>
          <ac:picMkLst>
            <pc:docMk/>
            <pc:sldMk cId="423001824" sldId="300"/>
            <ac:picMk id="14" creationId="{2A8D812B-8A55-42A3-9EA4-75EBB8798831}"/>
          </ac:picMkLst>
        </pc:picChg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826261072" sldId="341"/>
        </pc:sldMkLst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2652231632" sldId="342"/>
        </pc:sldMkLst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2340905874" sldId="343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511891732" sldId="344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860808563" sldId="345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226732272" sldId="346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189032630" sldId="347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999428819" sldId="356"/>
        </pc:sldMkLst>
      </pc:sldChg>
      <pc:sldChg chg="del">
        <pc:chgData name="Oriol Bosch Jover" userId="9dbb7b1c-6ccb-4168-bf1c-5552a8f27a80" providerId="ADAL" clId="{359AFDF3-93B5-4E5D-9423-F0648817B566}" dt="2021-09-06T15:11:08.126" v="2" actId="2696"/>
        <pc:sldMkLst>
          <pc:docMk/>
          <pc:sldMk cId="1416744131" sldId="362"/>
        </pc:sldMkLst>
      </pc:sldChg>
      <pc:sldChg chg="del">
        <pc:chgData name="Oriol Bosch Jover" userId="9dbb7b1c-6ccb-4168-bf1c-5552a8f27a80" providerId="ADAL" clId="{359AFDF3-93B5-4E5D-9423-F0648817B566}" dt="2021-09-06T15:13:34.382" v="5" actId="2696"/>
        <pc:sldMkLst>
          <pc:docMk/>
          <pc:sldMk cId="563504377" sldId="363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268386743" sldId="364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286369889" sldId="365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2172813582" sldId="366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44363419" sldId="367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503021281" sldId="368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2784680233" sldId="369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552128993" sldId="370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4233206983" sldId="371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721436526" sldId="372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884057432" sldId="373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3237388109" sldId="374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651241153" sldId="375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2997984736" sldId="376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1396659652" sldId="377"/>
        </pc:sldMkLst>
      </pc:sldChg>
      <pc:sldChg chg="del">
        <pc:chgData name="Oriol Bosch Jover" userId="9dbb7b1c-6ccb-4168-bf1c-5552a8f27a80" providerId="ADAL" clId="{359AFDF3-93B5-4E5D-9423-F0648817B566}" dt="2021-09-06T15:13:21.153" v="4" actId="2696"/>
        <pc:sldMkLst>
          <pc:docMk/>
          <pc:sldMk cId="474467145" sldId="378"/>
        </pc:sldMkLst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3365217904" sldId="380"/>
        </pc:sldMkLst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1606841760" sldId="381"/>
        </pc:sldMkLst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2328259125" sldId="382"/>
        </pc:sldMkLst>
      </pc:sldChg>
      <pc:sldChg chg="addSp delSp modSp add mod">
        <pc:chgData name="Oriol Bosch Jover" userId="9dbb7b1c-6ccb-4168-bf1c-5552a8f27a80" providerId="ADAL" clId="{359AFDF3-93B5-4E5D-9423-F0648817B566}" dt="2021-09-07T11:53:35.256" v="13" actId="478"/>
        <pc:sldMkLst>
          <pc:docMk/>
          <pc:sldMk cId="461344575" sldId="383"/>
        </pc:sldMkLst>
        <pc:spChg chg="add del mod">
          <ac:chgData name="Oriol Bosch Jover" userId="9dbb7b1c-6ccb-4168-bf1c-5552a8f27a80" providerId="ADAL" clId="{359AFDF3-93B5-4E5D-9423-F0648817B566}" dt="2021-09-07T11:53:20.925" v="7"/>
          <ac:spMkLst>
            <pc:docMk/>
            <pc:sldMk cId="461344575" sldId="383"/>
            <ac:spMk id="10" creationId="{90401398-B00D-4CA1-91D8-70DE0F61609B}"/>
          </ac:spMkLst>
        </pc:spChg>
        <pc:picChg chg="add del mod">
          <ac:chgData name="Oriol Bosch Jover" userId="9dbb7b1c-6ccb-4168-bf1c-5552a8f27a80" providerId="ADAL" clId="{359AFDF3-93B5-4E5D-9423-F0648817B566}" dt="2021-09-07T11:53:35.256" v="13" actId="478"/>
          <ac:picMkLst>
            <pc:docMk/>
            <pc:sldMk cId="461344575" sldId="383"/>
            <ac:picMk id="8" creationId="{E2ED1F89-985B-4FA4-808D-53FBC07BF5FA}"/>
          </ac:picMkLst>
        </pc:picChg>
      </pc:sldChg>
      <pc:sldChg chg="add">
        <pc:chgData name="Oriol Bosch Jover" userId="9dbb7b1c-6ccb-4168-bf1c-5552a8f27a80" providerId="ADAL" clId="{359AFDF3-93B5-4E5D-9423-F0648817B566}" dt="2021-09-06T15:12:30.864" v="3"/>
        <pc:sldMkLst>
          <pc:docMk/>
          <pc:sldMk cId="2128872220" sldId="384"/>
        </pc:sldMkLst>
      </pc:sldChg>
      <pc:sldChg chg="add">
        <pc:chgData name="Oriol Bosch Jover" userId="9dbb7b1c-6ccb-4168-bf1c-5552a8f27a80" providerId="ADAL" clId="{359AFDF3-93B5-4E5D-9423-F0648817B566}" dt="2021-09-07T11:53:32.060" v="12" actId="2890"/>
        <pc:sldMkLst>
          <pc:docMk/>
          <pc:sldMk cId="3813629306" sldId="385"/>
        </pc:sldMkLst>
      </pc:sldChg>
    </pc:docChg>
  </pc:docChgLst>
  <pc:docChgLst>
    <pc:chgData name="Oriol Bosch Jover" userId="9dbb7b1c-6ccb-4168-bf1c-5552a8f27a80" providerId="ADAL" clId="{B7D7E8B9-778C-4D85-BBAB-FF7286707A89}"/>
    <pc:docChg chg="undo redo custSel addSld delSld modSld sldOrd">
      <pc:chgData name="Oriol Bosch Jover" userId="9dbb7b1c-6ccb-4168-bf1c-5552a8f27a80" providerId="ADAL" clId="{B7D7E8B9-778C-4D85-BBAB-FF7286707A89}" dt="2021-09-14T10:50:26.577" v="7772" actId="20577"/>
      <pc:docMkLst>
        <pc:docMk/>
      </pc:docMkLst>
      <pc:sldChg chg="delSp modSp mod">
        <pc:chgData name="Oriol Bosch Jover" userId="9dbb7b1c-6ccb-4168-bf1c-5552a8f27a80" providerId="ADAL" clId="{B7D7E8B9-778C-4D85-BBAB-FF7286707A89}" dt="2021-09-13T15:59:29.796" v="6946" actId="27636"/>
        <pc:sldMkLst>
          <pc:docMk/>
          <pc:sldMk cId="2189434165" sldId="258"/>
        </pc:sldMkLst>
        <pc:spChg chg="mod">
          <ac:chgData name="Oriol Bosch Jover" userId="9dbb7b1c-6ccb-4168-bf1c-5552a8f27a80" providerId="ADAL" clId="{B7D7E8B9-778C-4D85-BBAB-FF7286707A89}" dt="2021-09-13T15:59:29.796" v="6946" actId="27636"/>
          <ac:spMkLst>
            <pc:docMk/>
            <pc:sldMk cId="2189434165" sldId="258"/>
            <ac:spMk id="2" creationId="{CA08111B-1801-43C8-96FF-503786BF2AA0}"/>
          </ac:spMkLst>
        </pc:spChg>
        <pc:spChg chg="mod">
          <ac:chgData name="Oriol Bosch Jover" userId="9dbb7b1c-6ccb-4168-bf1c-5552a8f27a80" providerId="ADAL" clId="{B7D7E8B9-778C-4D85-BBAB-FF7286707A89}" dt="2021-09-09T10:40:45.040" v="3" actId="1076"/>
          <ac:spMkLst>
            <pc:docMk/>
            <pc:sldMk cId="2189434165" sldId="258"/>
            <ac:spMk id="15" creationId="{C9F65970-5FE9-4D88-B56E-E202BD2781D7}"/>
          </ac:spMkLst>
        </pc:spChg>
        <pc:spChg chg="del">
          <ac:chgData name="Oriol Bosch Jover" userId="9dbb7b1c-6ccb-4168-bf1c-5552a8f27a80" providerId="ADAL" clId="{B7D7E8B9-778C-4D85-BBAB-FF7286707A89}" dt="2021-09-09T10:40:26.768" v="0" actId="478"/>
          <ac:spMkLst>
            <pc:docMk/>
            <pc:sldMk cId="2189434165" sldId="258"/>
            <ac:spMk id="40" creationId="{AEF3FBD7-E82C-4532-8DCF-F396CCE4F763}"/>
          </ac:spMkLst>
        </pc:spChg>
        <pc:picChg chg="mod">
          <ac:chgData name="Oriol Bosch Jover" userId="9dbb7b1c-6ccb-4168-bf1c-5552a8f27a80" providerId="ADAL" clId="{B7D7E8B9-778C-4D85-BBAB-FF7286707A89}" dt="2021-09-09T10:40:45.040" v="3" actId="1076"/>
          <ac:picMkLst>
            <pc:docMk/>
            <pc:sldMk cId="2189434165" sldId="258"/>
            <ac:picMk id="16" creationId="{2E2C1657-F29C-4080-8DCD-17255D757258}"/>
          </ac:picMkLst>
        </pc:picChg>
        <pc:picChg chg="mod">
          <ac:chgData name="Oriol Bosch Jover" userId="9dbb7b1c-6ccb-4168-bf1c-5552a8f27a80" providerId="ADAL" clId="{B7D7E8B9-778C-4D85-BBAB-FF7286707A89}" dt="2021-09-09T10:40:45.040" v="3" actId="1076"/>
          <ac:picMkLst>
            <pc:docMk/>
            <pc:sldMk cId="2189434165" sldId="258"/>
            <ac:picMk id="17" creationId="{D683C7EF-3C70-43DF-90E9-C66A559C489B}"/>
          </ac:picMkLst>
        </pc:picChg>
        <pc:picChg chg="mod">
          <ac:chgData name="Oriol Bosch Jover" userId="9dbb7b1c-6ccb-4168-bf1c-5552a8f27a80" providerId="ADAL" clId="{B7D7E8B9-778C-4D85-BBAB-FF7286707A89}" dt="2021-09-09T10:40:45.040" v="3" actId="1076"/>
          <ac:picMkLst>
            <pc:docMk/>
            <pc:sldMk cId="2189434165" sldId="258"/>
            <ac:picMk id="18" creationId="{4D756621-243F-4DA3-8DCD-FEE973AAC384}"/>
          </ac:picMkLst>
        </pc:picChg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901172582" sldId="272"/>
        </pc:sldMkLst>
      </pc:sldChg>
      <pc:sldChg chg="modSp mod">
        <pc:chgData name="Oriol Bosch Jover" userId="9dbb7b1c-6ccb-4168-bf1c-5552a8f27a80" providerId="ADAL" clId="{B7D7E8B9-778C-4D85-BBAB-FF7286707A89}" dt="2021-09-13T12:30:04.812" v="4316"/>
        <pc:sldMkLst>
          <pc:docMk/>
          <pc:sldMk cId="2766242106" sldId="299"/>
        </pc:sldMkLst>
        <pc:spChg chg="mod">
          <ac:chgData name="Oriol Bosch Jover" userId="9dbb7b1c-6ccb-4168-bf1c-5552a8f27a80" providerId="ADAL" clId="{B7D7E8B9-778C-4D85-BBAB-FF7286707A89}" dt="2021-09-13T12:30:04.812" v="4316"/>
          <ac:spMkLst>
            <pc:docMk/>
            <pc:sldMk cId="2766242106" sldId="299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B7D7E8B9-778C-4D85-BBAB-FF7286707A89}" dt="2021-09-13T16:24:16.983" v="7400" actId="2696"/>
        <pc:sldMkLst>
          <pc:docMk/>
          <pc:sldMk cId="423001824" sldId="300"/>
        </pc:sldMkLst>
      </pc:sldChg>
      <pc:sldChg chg="modSp mod">
        <pc:chgData name="Oriol Bosch Jover" userId="9dbb7b1c-6ccb-4168-bf1c-5552a8f27a80" providerId="ADAL" clId="{B7D7E8B9-778C-4D85-BBAB-FF7286707A89}" dt="2021-09-13T09:06:54.036" v="865" actId="20577"/>
        <pc:sldMkLst>
          <pc:docMk/>
          <pc:sldMk cId="4085287707" sldId="301"/>
        </pc:sldMkLst>
        <pc:spChg chg="mod">
          <ac:chgData name="Oriol Bosch Jover" userId="9dbb7b1c-6ccb-4168-bf1c-5552a8f27a80" providerId="ADAL" clId="{B7D7E8B9-778C-4D85-BBAB-FF7286707A89}" dt="2021-09-13T09:06:54.036" v="865" actId="20577"/>
          <ac:spMkLst>
            <pc:docMk/>
            <pc:sldMk cId="4085287707" sldId="301"/>
            <ac:spMk id="6" creationId="{5BA23285-C2FB-48AF-B341-4E988353219F}"/>
          </ac:spMkLst>
        </pc:spChg>
      </pc:sldChg>
      <pc:sldChg chg="del">
        <pc:chgData name="Oriol Bosch Jover" userId="9dbb7b1c-6ccb-4168-bf1c-5552a8f27a80" providerId="ADAL" clId="{B7D7E8B9-778C-4D85-BBAB-FF7286707A89}" dt="2021-09-13T16:24:16.983" v="7400" actId="2696"/>
        <pc:sldMkLst>
          <pc:docMk/>
          <pc:sldMk cId="2153054172" sldId="30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522181604" sldId="303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236087585" sldId="307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1888722812" sldId="308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622977533" sldId="309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1572556647" sldId="311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998173543" sldId="31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467997148" sldId="313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271992145" sldId="314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1389390509" sldId="315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675291417" sldId="320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742728453" sldId="321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112217193" sldId="32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928318499" sldId="323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10130239" sldId="324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1699913802" sldId="325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648544760" sldId="326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232323063" sldId="327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631633124" sldId="328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552728742" sldId="329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959778092" sldId="330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548448735" sldId="331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778782792" sldId="33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282097145" sldId="333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815828756" sldId="335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875421436" sldId="336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206634702" sldId="337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015417550" sldId="338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05353438" sldId="339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984499667" sldId="340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652231632" sldId="34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340905874" sldId="343"/>
        </pc:sldMkLst>
      </pc:sldChg>
      <pc:sldChg chg="del">
        <pc:chgData name="Oriol Bosch Jover" userId="9dbb7b1c-6ccb-4168-bf1c-5552a8f27a80" providerId="ADAL" clId="{B7D7E8B9-778C-4D85-BBAB-FF7286707A89}" dt="2021-09-13T16:24:16.983" v="7400" actId="2696"/>
        <pc:sldMkLst>
          <pc:docMk/>
          <pc:sldMk cId="2841726821" sldId="350"/>
        </pc:sldMkLst>
      </pc:sldChg>
      <pc:sldChg chg="del">
        <pc:chgData name="Oriol Bosch Jover" userId="9dbb7b1c-6ccb-4168-bf1c-5552a8f27a80" providerId="ADAL" clId="{B7D7E8B9-778C-4D85-BBAB-FF7286707A89}" dt="2021-09-13T16:24:16.983" v="7400" actId="2696"/>
        <pc:sldMkLst>
          <pc:docMk/>
          <pc:sldMk cId="3790678206" sldId="351"/>
        </pc:sldMkLst>
      </pc:sldChg>
      <pc:sldChg chg="del">
        <pc:chgData name="Oriol Bosch Jover" userId="9dbb7b1c-6ccb-4168-bf1c-5552a8f27a80" providerId="ADAL" clId="{B7D7E8B9-778C-4D85-BBAB-FF7286707A89}" dt="2021-09-13T16:24:16.983" v="7400" actId="2696"/>
        <pc:sldMkLst>
          <pc:docMk/>
          <pc:sldMk cId="122299018" sldId="35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289721254" sldId="360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811226954" sldId="361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212319676" sldId="379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365217904" sldId="380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1606841760" sldId="381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2328259125" sldId="382"/>
        </pc:sldMkLst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461344575" sldId="383"/>
        </pc:sldMkLst>
      </pc:sldChg>
      <pc:sldChg chg="addSp delSp modSp mod">
        <pc:chgData name="Oriol Bosch Jover" userId="9dbb7b1c-6ccb-4168-bf1c-5552a8f27a80" providerId="ADAL" clId="{B7D7E8B9-778C-4D85-BBAB-FF7286707A89}" dt="2021-09-14T09:58:09.431" v="7425" actId="1076"/>
        <pc:sldMkLst>
          <pc:docMk/>
          <pc:sldMk cId="2128872220" sldId="384"/>
        </pc:sldMkLst>
        <pc:spChg chg="add del mod">
          <ac:chgData name="Oriol Bosch Jover" userId="9dbb7b1c-6ccb-4168-bf1c-5552a8f27a80" providerId="ADAL" clId="{B7D7E8B9-778C-4D85-BBAB-FF7286707A89}" dt="2021-09-14T09:58:01.472" v="7423" actId="478"/>
          <ac:spMkLst>
            <pc:docMk/>
            <pc:sldMk cId="2128872220" sldId="384"/>
            <ac:spMk id="3" creationId="{C19138A4-D3C0-4D29-A8FC-7F288AEC10D2}"/>
          </ac:spMkLst>
        </pc:spChg>
        <pc:spChg chg="del">
          <ac:chgData name="Oriol Bosch Jover" userId="9dbb7b1c-6ccb-4168-bf1c-5552a8f27a80" providerId="ADAL" clId="{B7D7E8B9-778C-4D85-BBAB-FF7286707A89}" dt="2021-09-14T09:58:00.463" v="7422" actId="478"/>
          <ac:spMkLst>
            <pc:docMk/>
            <pc:sldMk cId="2128872220" sldId="384"/>
            <ac:spMk id="5" creationId="{35F5EB96-DB4D-41EA-94FC-1B92615241DC}"/>
          </ac:spMkLst>
        </pc:spChg>
        <pc:spChg chg="del mod">
          <ac:chgData name="Oriol Bosch Jover" userId="9dbb7b1c-6ccb-4168-bf1c-5552a8f27a80" providerId="ADAL" clId="{B7D7E8B9-778C-4D85-BBAB-FF7286707A89}" dt="2021-09-14T09:57:58.604" v="7421" actId="478"/>
          <ac:spMkLst>
            <pc:docMk/>
            <pc:sldMk cId="2128872220" sldId="384"/>
            <ac:spMk id="6" creationId="{5BA23285-C2FB-48AF-B341-4E988353219F}"/>
          </ac:spMkLst>
        </pc:spChg>
        <pc:spChg chg="mod">
          <ac:chgData name="Oriol Bosch Jover" userId="9dbb7b1c-6ccb-4168-bf1c-5552a8f27a80" providerId="ADAL" clId="{B7D7E8B9-778C-4D85-BBAB-FF7286707A89}" dt="2021-09-14T09:58:09.431" v="7425" actId="1076"/>
          <ac:spMkLst>
            <pc:docMk/>
            <pc:sldMk cId="2128872220" sldId="384"/>
            <ac:spMk id="8" creationId="{F8844E05-E153-4CCA-8D9F-D0E453ACC535}"/>
          </ac:spMkLst>
        </pc:spChg>
        <pc:spChg chg="mod">
          <ac:chgData name="Oriol Bosch Jover" userId="9dbb7b1c-6ccb-4168-bf1c-5552a8f27a80" providerId="ADAL" clId="{B7D7E8B9-778C-4D85-BBAB-FF7286707A89}" dt="2021-09-14T09:58:09.431" v="7425" actId="1076"/>
          <ac:spMkLst>
            <pc:docMk/>
            <pc:sldMk cId="2128872220" sldId="384"/>
            <ac:spMk id="9" creationId="{B2222789-1CD5-4FA7-A553-78B00A67D9F1}"/>
          </ac:spMkLst>
        </pc:spChg>
        <pc:spChg chg="add del mod">
          <ac:chgData name="Oriol Bosch Jover" userId="9dbb7b1c-6ccb-4168-bf1c-5552a8f27a80" providerId="ADAL" clId="{B7D7E8B9-778C-4D85-BBAB-FF7286707A89}" dt="2021-09-14T09:58:02.346" v="7424" actId="478"/>
          <ac:spMkLst>
            <pc:docMk/>
            <pc:sldMk cId="2128872220" sldId="384"/>
            <ac:spMk id="11" creationId="{0E589447-E8EA-447A-8207-21FDE1B23297}"/>
          </ac:spMkLst>
        </pc:spChg>
      </pc:sldChg>
      <pc:sldChg chg="del">
        <pc:chgData name="Oriol Bosch Jover" userId="9dbb7b1c-6ccb-4168-bf1c-5552a8f27a80" providerId="ADAL" clId="{B7D7E8B9-778C-4D85-BBAB-FF7286707A89}" dt="2021-09-13T15:23:13.195" v="6944" actId="2696"/>
        <pc:sldMkLst>
          <pc:docMk/>
          <pc:sldMk cId="3813629306" sldId="385"/>
        </pc:sldMkLst>
      </pc:sldChg>
      <pc:sldChg chg="addSp delSp modSp add mod ord">
        <pc:chgData name="Oriol Bosch Jover" userId="9dbb7b1c-6ccb-4168-bf1c-5552a8f27a80" providerId="ADAL" clId="{B7D7E8B9-778C-4D85-BBAB-FF7286707A89}" dt="2021-09-09T10:51:40.994" v="241" actId="1076"/>
        <pc:sldMkLst>
          <pc:docMk/>
          <pc:sldMk cId="4138180303" sldId="386"/>
        </pc:sldMkLst>
        <pc:spChg chg="add del mod">
          <ac:chgData name="Oriol Bosch Jover" userId="9dbb7b1c-6ccb-4168-bf1c-5552a8f27a80" providerId="ADAL" clId="{B7D7E8B9-778C-4D85-BBAB-FF7286707A89}" dt="2021-09-09T10:45:14.960" v="90" actId="478"/>
          <ac:spMkLst>
            <pc:docMk/>
            <pc:sldMk cId="4138180303" sldId="386"/>
            <ac:spMk id="3" creationId="{79DD9273-4A3D-4FB3-A3DF-725CC7B19F4F}"/>
          </ac:spMkLst>
        </pc:spChg>
        <pc:spChg chg="mod">
          <ac:chgData name="Oriol Bosch Jover" userId="9dbb7b1c-6ccb-4168-bf1c-5552a8f27a80" providerId="ADAL" clId="{B7D7E8B9-778C-4D85-BBAB-FF7286707A89}" dt="2021-09-09T10:44:31.147" v="86" actId="20577"/>
          <ac:spMkLst>
            <pc:docMk/>
            <pc:sldMk cId="4138180303" sldId="386"/>
            <ac:spMk id="5" creationId="{35F5EB96-DB4D-41EA-94FC-1B92615241DC}"/>
          </ac:spMkLst>
        </pc:spChg>
        <pc:spChg chg="add del mod">
          <ac:chgData name="Oriol Bosch Jover" userId="9dbb7b1c-6ccb-4168-bf1c-5552a8f27a80" providerId="ADAL" clId="{B7D7E8B9-778C-4D85-BBAB-FF7286707A89}" dt="2021-09-09T10:49:08.728" v="221" actId="478"/>
          <ac:spMkLst>
            <pc:docMk/>
            <pc:sldMk cId="4138180303" sldId="386"/>
            <ac:spMk id="6" creationId="{5BA23285-C2FB-48AF-B341-4E988353219F}"/>
          </ac:spMkLst>
        </pc:spChg>
        <pc:spChg chg="add mod ord">
          <ac:chgData name="Oriol Bosch Jover" userId="9dbb7b1c-6ccb-4168-bf1c-5552a8f27a80" providerId="ADAL" clId="{B7D7E8B9-778C-4D85-BBAB-FF7286707A89}" dt="2021-09-09T10:49:38.863" v="231" actId="20577"/>
          <ac:spMkLst>
            <pc:docMk/>
            <pc:sldMk cId="4138180303" sldId="386"/>
            <ac:spMk id="9" creationId="{B5232319-AC04-48E4-9281-FB1A017EA170}"/>
          </ac:spMkLst>
        </pc:spChg>
        <pc:spChg chg="add del mod">
          <ac:chgData name="Oriol Bosch Jover" userId="9dbb7b1c-6ccb-4168-bf1c-5552a8f27a80" providerId="ADAL" clId="{B7D7E8B9-778C-4D85-BBAB-FF7286707A89}" dt="2021-09-09T10:49:14.649" v="222" actId="478"/>
          <ac:spMkLst>
            <pc:docMk/>
            <pc:sldMk cId="4138180303" sldId="386"/>
            <ac:spMk id="11" creationId="{485148EB-8D5F-4002-8B0B-E738B543D208}"/>
          </ac:spMkLst>
        </pc:spChg>
        <pc:picChg chg="add del mod ord">
          <ac:chgData name="Oriol Bosch Jover" userId="9dbb7b1c-6ccb-4168-bf1c-5552a8f27a80" providerId="ADAL" clId="{B7D7E8B9-778C-4D85-BBAB-FF7286707A89}" dt="2021-09-09T10:51:40.994" v="241" actId="1076"/>
          <ac:picMkLst>
            <pc:docMk/>
            <pc:sldMk cId="4138180303" sldId="386"/>
            <ac:picMk id="8" creationId="{D1C591AF-3A3B-4A9A-B2B1-BA10EA15042E}"/>
          </ac:picMkLst>
        </pc:picChg>
      </pc:sldChg>
      <pc:sldChg chg="addSp modSp add del mod">
        <pc:chgData name="Oriol Bosch Jover" userId="9dbb7b1c-6ccb-4168-bf1c-5552a8f27a80" providerId="ADAL" clId="{B7D7E8B9-778C-4D85-BBAB-FF7286707A89}" dt="2021-09-09T10:53:10.293" v="341" actId="2696"/>
        <pc:sldMkLst>
          <pc:docMk/>
          <pc:sldMk cId="1518104002" sldId="387"/>
        </pc:sldMkLst>
        <pc:picChg chg="add mod">
          <ac:chgData name="Oriol Bosch Jover" userId="9dbb7b1c-6ccb-4168-bf1c-5552a8f27a80" providerId="ADAL" clId="{B7D7E8B9-778C-4D85-BBAB-FF7286707A89}" dt="2021-09-09T10:51:33.196" v="238" actId="1076"/>
          <ac:picMkLst>
            <pc:docMk/>
            <pc:sldMk cId="1518104002" sldId="387"/>
            <ac:picMk id="3" creationId="{64F66FDE-7553-43BC-83F2-ACC8F08E177C}"/>
          </ac:picMkLst>
        </pc:picChg>
      </pc:sldChg>
      <pc:sldChg chg="addSp delSp modSp add mod">
        <pc:chgData name="Oriol Bosch Jover" userId="9dbb7b1c-6ccb-4168-bf1c-5552a8f27a80" providerId="ADAL" clId="{B7D7E8B9-778C-4D85-BBAB-FF7286707A89}" dt="2021-09-09T10:54:40.079" v="409" actId="478"/>
        <pc:sldMkLst>
          <pc:docMk/>
          <pc:sldMk cId="238542756" sldId="388"/>
        </pc:sldMkLst>
        <pc:spChg chg="mod">
          <ac:chgData name="Oriol Bosch Jover" userId="9dbb7b1c-6ccb-4168-bf1c-5552a8f27a80" providerId="ADAL" clId="{B7D7E8B9-778C-4D85-BBAB-FF7286707A89}" dt="2021-09-09T10:53:00.237" v="338" actId="113"/>
          <ac:spMkLst>
            <pc:docMk/>
            <pc:sldMk cId="238542756" sldId="388"/>
            <ac:spMk id="9" creationId="{B5232319-AC04-48E4-9281-FB1A017EA170}"/>
          </ac:spMkLst>
        </pc:spChg>
        <pc:spChg chg="add del mod">
          <ac:chgData name="Oriol Bosch Jover" userId="9dbb7b1c-6ccb-4168-bf1c-5552a8f27a80" providerId="ADAL" clId="{B7D7E8B9-778C-4D85-BBAB-FF7286707A89}" dt="2021-09-09T10:54:40.079" v="409" actId="478"/>
          <ac:spMkLst>
            <pc:docMk/>
            <pc:sldMk cId="238542756" sldId="388"/>
            <ac:spMk id="10" creationId="{FF8F0EA4-72C0-47DD-AAA6-5609477BEE4F}"/>
          </ac:spMkLst>
        </pc:spChg>
        <pc:picChg chg="add mod">
          <ac:chgData name="Oriol Bosch Jover" userId="9dbb7b1c-6ccb-4168-bf1c-5552a8f27a80" providerId="ADAL" clId="{B7D7E8B9-778C-4D85-BBAB-FF7286707A89}" dt="2021-09-09T10:53:35.635" v="344" actId="1076"/>
          <ac:picMkLst>
            <pc:docMk/>
            <pc:sldMk cId="238542756" sldId="388"/>
            <ac:picMk id="6" creationId="{60EA5810-EE17-4011-B94C-A2B6A656B0F1}"/>
          </ac:picMkLst>
        </pc:picChg>
      </pc:sldChg>
      <pc:sldChg chg="add del">
        <pc:chgData name="Oriol Bosch Jover" userId="9dbb7b1c-6ccb-4168-bf1c-5552a8f27a80" providerId="ADAL" clId="{B7D7E8B9-778C-4D85-BBAB-FF7286707A89}" dt="2021-09-09T10:54:34.997" v="407" actId="2696"/>
        <pc:sldMkLst>
          <pc:docMk/>
          <pc:sldMk cId="24945148" sldId="389"/>
        </pc:sldMkLst>
      </pc:sldChg>
      <pc:sldChg chg="add del">
        <pc:chgData name="Oriol Bosch Jover" userId="9dbb7b1c-6ccb-4168-bf1c-5552a8f27a80" providerId="ADAL" clId="{B7D7E8B9-778C-4D85-BBAB-FF7286707A89}" dt="2021-09-09T10:53:08.508" v="340" actId="2890"/>
        <pc:sldMkLst>
          <pc:docMk/>
          <pc:sldMk cId="515996135" sldId="389"/>
        </pc:sldMkLst>
      </pc:sldChg>
      <pc:sldChg chg="modSp add mod">
        <pc:chgData name="Oriol Bosch Jover" userId="9dbb7b1c-6ccb-4168-bf1c-5552a8f27a80" providerId="ADAL" clId="{B7D7E8B9-778C-4D85-BBAB-FF7286707A89}" dt="2021-09-13T15:03:14.052" v="6654" actId="20577"/>
        <pc:sldMkLst>
          <pc:docMk/>
          <pc:sldMk cId="1991714978" sldId="389"/>
        </pc:sldMkLst>
        <pc:spChg chg="mod">
          <ac:chgData name="Oriol Bosch Jover" userId="9dbb7b1c-6ccb-4168-bf1c-5552a8f27a80" providerId="ADAL" clId="{B7D7E8B9-778C-4D85-BBAB-FF7286707A89}" dt="2021-09-13T15:03:14.052" v="6654" actId="20577"/>
          <ac:spMkLst>
            <pc:docMk/>
            <pc:sldMk cId="1991714978" sldId="389"/>
            <ac:spMk id="10" creationId="{FF8F0EA4-72C0-47DD-AAA6-5609477BEE4F}"/>
          </ac:spMkLst>
        </pc:spChg>
      </pc:sldChg>
      <pc:sldChg chg="delSp modSp add del mod">
        <pc:chgData name="Oriol Bosch Jover" userId="9dbb7b1c-6ccb-4168-bf1c-5552a8f27a80" providerId="ADAL" clId="{B7D7E8B9-778C-4D85-BBAB-FF7286707A89}" dt="2021-09-09T11:10:11.459" v="845" actId="2696"/>
        <pc:sldMkLst>
          <pc:docMk/>
          <pc:sldMk cId="3618584856" sldId="390"/>
        </pc:sldMkLst>
        <pc:spChg chg="mod">
          <ac:chgData name="Oriol Bosch Jover" userId="9dbb7b1c-6ccb-4168-bf1c-5552a8f27a80" providerId="ADAL" clId="{B7D7E8B9-778C-4D85-BBAB-FF7286707A89}" dt="2021-09-09T11:06:08.272" v="803" actId="20577"/>
          <ac:spMkLst>
            <pc:docMk/>
            <pc:sldMk cId="3618584856" sldId="390"/>
            <ac:spMk id="6" creationId="{5BA23285-C2FB-48AF-B341-4E988353219F}"/>
          </ac:spMkLst>
        </pc:spChg>
        <pc:picChg chg="del">
          <ac:chgData name="Oriol Bosch Jover" userId="9dbb7b1c-6ccb-4168-bf1c-5552a8f27a80" providerId="ADAL" clId="{B7D7E8B9-778C-4D85-BBAB-FF7286707A89}" dt="2021-09-09T10:57:23.565" v="412" actId="478"/>
          <ac:picMkLst>
            <pc:docMk/>
            <pc:sldMk cId="3618584856" sldId="390"/>
            <ac:picMk id="3" creationId="{21660A5A-51BE-4745-A597-9408C9F66F6C}"/>
          </ac:picMkLst>
        </pc:picChg>
      </pc:sldChg>
      <pc:sldChg chg="addSp delSp modSp add del mod">
        <pc:chgData name="Oriol Bosch Jover" userId="9dbb7b1c-6ccb-4168-bf1c-5552a8f27a80" providerId="ADAL" clId="{B7D7E8B9-778C-4D85-BBAB-FF7286707A89}" dt="2021-09-14T10:23:30.287" v="7607" actId="2696"/>
        <pc:sldMkLst>
          <pc:docMk/>
          <pc:sldMk cId="3010967805" sldId="391"/>
        </pc:sldMkLst>
        <pc:spChg chg="mod">
          <ac:chgData name="Oriol Bosch Jover" userId="9dbb7b1c-6ccb-4168-bf1c-5552a8f27a80" providerId="ADAL" clId="{B7D7E8B9-778C-4D85-BBAB-FF7286707A89}" dt="2021-09-09T11:08:00.765" v="819" actId="20577"/>
          <ac:spMkLst>
            <pc:docMk/>
            <pc:sldMk cId="3010967805" sldId="391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09T11:07:44.510" v="816"/>
          <ac:spMkLst>
            <pc:docMk/>
            <pc:sldMk cId="3010967805" sldId="391"/>
            <ac:spMk id="8" creationId="{0D8C9BBE-4C30-473B-AB80-EFDD443358A2}"/>
          </ac:spMkLst>
        </pc:spChg>
        <pc:spChg chg="add mod">
          <ac:chgData name="Oriol Bosch Jover" userId="9dbb7b1c-6ccb-4168-bf1c-5552a8f27a80" providerId="ADAL" clId="{B7D7E8B9-778C-4D85-BBAB-FF7286707A89}" dt="2021-09-13T09:11:10.290" v="873" actId="207"/>
          <ac:spMkLst>
            <pc:docMk/>
            <pc:sldMk cId="3010967805" sldId="391"/>
            <ac:spMk id="9" creationId="{01D5C052-37D3-4B5F-9879-5E405C04F28F}"/>
          </ac:spMkLst>
        </pc:spChg>
      </pc:sldChg>
      <pc:sldChg chg="delSp add del mod ord">
        <pc:chgData name="Oriol Bosch Jover" userId="9dbb7b1c-6ccb-4168-bf1c-5552a8f27a80" providerId="ADAL" clId="{B7D7E8B9-778C-4D85-BBAB-FF7286707A89}" dt="2021-09-14T10:23:27.611" v="7606" actId="2696"/>
        <pc:sldMkLst>
          <pc:docMk/>
          <pc:sldMk cId="2548166419" sldId="392"/>
        </pc:sldMkLst>
        <pc:spChg chg="del">
          <ac:chgData name="Oriol Bosch Jover" userId="9dbb7b1c-6ccb-4168-bf1c-5552a8f27a80" providerId="ADAL" clId="{B7D7E8B9-778C-4D85-BBAB-FF7286707A89}" dt="2021-09-09T11:10:14.133" v="846" actId="478"/>
          <ac:spMkLst>
            <pc:docMk/>
            <pc:sldMk cId="2548166419" sldId="392"/>
            <ac:spMk id="9" creationId="{01D5C052-37D3-4B5F-9879-5E405C04F28F}"/>
          </ac:spMkLst>
        </pc:spChg>
      </pc:sldChg>
      <pc:sldChg chg="modSp add mod ord">
        <pc:chgData name="Oriol Bosch Jover" userId="9dbb7b1c-6ccb-4168-bf1c-5552a8f27a80" providerId="ADAL" clId="{B7D7E8B9-778C-4D85-BBAB-FF7286707A89}" dt="2021-09-13T09:33:50.790" v="1170" actId="20577"/>
        <pc:sldMkLst>
          <pc:docMk/>
          <pc:sldMk cId="2916526930" sldId="393"/>
        </pc:sldMkLst>
        <pc:spChg chg="mod">
          <ac:chgData name="Oriol Bosch Jover" userId="9dbb7b1c-6ccb-4168-bf1c-5552a8f27a80" providerId="ADAL" clId="{B7D7E8B9-778C-4D85-BBAB-FF7286707A89}" dt="2021-09-13T09:32:53.140" v="1144" actId="1076"/>
          <ac:spMkLst>
            <pc:docMk/>
            <pc:sldMk cId="2916526930" sldId="393"/>
            <ac:spMk id="5" creationId="{35F5EB96-DB4D-41EA-94FC-1B92615241DC}"/>
          </ac:spMkLst>
        </pc:spChg>
        <pc:spChg chg="mod">
          <ac:chgData name="Oriol Bosch Jover" userId="9dbb7b1c-6ccb-4168-bf1c-5552a8f27a80" providerId="ADAL" clId="{B7D7E8B9-778C-4D85-BBAB-FF7286707A89}" dt="2021-09-13T09:33:50.790" v="1170" actId="20577"/>
          <ac:spMkLst>
            <pc:docMk/>
            <pc:sldMk cId="2916526930" sldId="393"/>
            <ac:spMk id="6" creationId="{5BA23285-C2FB-48AF-B341-4E988353219F}"/>
          </ac:spMkLst>
        </pc:spChg>
      </pc:sldChg>
      <pc:sldChg chg="add">
        <pc:chgData name="Oriol Bosch Jover" userId="9dbb7b1c-6ccb-4168-bf1c-5552a8f27a80" providerId="ADAL" clId="{B7D7E8B9-778C-4D85-BBAB-FF7286707A89}" dt="2021-09-13T09:33:45.999" v="1168" actId="2890"/>
        <pc:sldMkLst>
          <pc:docMk/>
          <pc:sldMk cId="1928272968" sldId="394"/>
        </pc:sldMkLst>
      </pc:sldChg>
      <pc:sldChg chg="modSp add mod">
        <pc:chgData name="Oriol Bosch Jover" userId="9dbb7b1c-6ccb-4168-bf1c-5552a8f27a80" providerId="ADAL" clId="{B7D7E8B9-778C-4D85-BBAB-FF7286707A89}" dt="2021-09-13T09:34:06.372" v="1174" actId="20577"/>
        <pc:sldMkLst>
          <pc:docMk/>
          <pc:sldMk cId="524442600" sldId="395"/>
        </pc:sldMkLst>
        <pc:spChg chg="mod">
          <ac:chgData name="Oriol Bosch Jover" userId="9dbb7b1c-6ccb-4168-bf1c-5552a8f27a80" providerId="ADAL" clId="{B7D7E8B9-778C-4D85-BBAB-FF7286707A89}" dt="2021-09-13T09:34:06.372" v="1174" actId="20577"/>
          <ac:spMkLst>
            <pc:docMk/>
            <pc:sldMk cId="524442600" sldId="395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16:26:46.406" v="7408" actId="2696"/>
        <pc:sldMkLst>
          <pc:docMk/>
          <pc:sldMk cId="3058326059" sldId="396"/>
        </pc:sldMkLst>
        <pc:spChg chg="mod">
          <ac:chgData name="Oriol Bosch Jover" userId="9dbb7b1c-6ccb-4168-bf1c-5552a8f27a80" providerId="ADAL" clId="{B7D7E8B9-778C-4D85-BBAB-FF7286707A89}" dt="2021-09-13T13:23:55.646" v="4913" actId="20577"/>
          <ac:spMkLst>
            <pc:docMk/>
            <pc:sldMk cId="3058326059" sldId="396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09:38:13.206" v="1205" actId="2696"/>
        <pc:sldMkLst>
          <pc:docMk/>
          <pc:sldMk cId="346750938" sldId="397"/>
        </pc:sldMkLst>
        <pc:spChg chg="mod">
          <ac:chgData name="Oriol Bosch Jover" userId="9dbb7b1c-6ccb-4168-bf1c-5552a8f27a80" providerId="ADAL" clId="{B7D7E8B9-778C-4D85-BBAB-FF7286707A89}" dt="2021-09-13T09:36:59.427" v="1189" actId="13926"/>
          <ac:spMkLst>
            <pc:docMk/>
            <pc:sldMk cId="346750938" sldId="397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15:02:49.150" v="6648" actId="2696"/>
        <pc:sldMkLst>
          <pc:docMk/>
          <pc:sldMk cId="2134096922" sldId="398"/>
        </pc:sldMkLst>
        <pc:spChg chg="mod">
          <ac:chgData name="Oriol Bosch Jover" userId="9dbb7b1c-6ccb-4168-bf1c-5552a8f27a80" providerId="ADAL" clId="{B7D7E8B9-778C-4D85-BBAB-FF7286707A89}" dt="2021-09-13T09:38:05.148" v="1202" actId="13926"/>
          <ac:spMkLst>
            <pc:docMk/>
            <pc:sldMk cId="2134096922" sldId="398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15:02:49.150" v="6648" actId="2696"/>
        <pc:sldMkLst>
          <pc:docMk/>
          <pc:sldMk cId="622637751" sldId="399"/>
        </pc:sldMkLst>
        <pc:spChg chg="mod">
          <ac:chgData name="Oriol Bosch Jover" userId="9dbb7b1c-6ccb-4168-bf1c-5552a8f27a80" providerId="ADAL" clId="{B7D7E8B9-778C-4D85-BBAB-FF7286707A89}" dt="2021-09-13T09:37:44.675" v="1199" actId="13926"/>
          <ac:spMkLst>
            <pc:docMk/>
            <pc:sldMk cId="622637751" sldId="399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15:02:49.150" v="6648" actId="2696"/>
        <pc:sldMkLst>
          <pc:docMk/>
          <pc:sldMk cId="970143396" sldId="400"/>
        </pc:sldMkLst>
        <pc:spChg chg="mod">
          <ac:chgData name="Oriol Bosch Jover" userId="9dbb7b1c-6ccb-4168-bf1c-5552a8f27a80" providerId="ADAL" clId="{B7D7E8B9-778C-4D85-BBAB-FF7286707A89}" dt="2021-09-13T09:37:28.896" v="1196" actId="20577"/>
          <ac:spMkLst>
            <pc:docMk/>
            <pc:sldMk cId="970143396" sldId="400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15:02:49.150" v="6648" actId="2696"/>
        <pc:sldMkLst>
          <pc:docMk/>
          <pc:sldMk cId="1329509981" sldId="401"/>
        </pc:sldMkLst>
      </pc:sldChg>
      <pc:sldChg chg="modSp add del mod">
        <pc:chgData name="Oriol Bosch Jover" userId="9dbb7b1c-6ccb-4168-bf1c-5552a8f27a80" providerId="ADAL" clId="{B7D7E8B9-778C-4D85-BBAB-FF7286707A89}" dt="2021-09-13T10:04:48.850" v="1979" actId="2696"/>
        <pc:sldMkLst>
          <pc:docMk/>
          <pc:sldMk cId="1759067935" sldId="402"/>
        </pc:sldMkLst>
        <pc:spChg chg="mod">
          <ac:chgData name="Oriol Bosch Jover" userId="9dbb7b1c-6ccb-4168-bf1c-5552a8f27a80" providerId="ADAL" clId="{B7D7E8B9-778C-4D85-BBAB-FF7286707A89}" dt="2021-09-13T09:46:11.908" v="1404" actId="5793"/>
          <ac:spMkLst>
            <pc:docMk/>
            <pc:sldMk cId="1759067935" sldId="402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09:38:11.389" v="1204" actId="2890"/>
        <pc:sldMkLst>
          <pc:docMk/>
          <pc:sldMk cId="3150297273" sldId="402"/>
        </pc:sldMkLst>
      </pc:sldChg>
      <pc:sldChg chg="modSp add mod">
        <pc:chgData name="Oriol Bosch Jover" userId="9dbb7b1c-6ccb-4168-bf1c-5552a8f27a80" providerId="ADAL" clId="{B7D7E8B9-778C-4D85-BBAB-FF7286707A89}" dt="2021-09-13T13:27:58.961" v="4993" actId="11"/>
        <pc:sldMkLst>
          <pc:docMk/>
          <pc:sldMk cId="2468564219" sldId="403"/>
        </pc:sldMkLst>
        <pc:spChg chg="mod">
          <ac:chgData name="Oriol Bosch Jover" userId="9dbb7b1c-6ccb-4168-bf1c-5552a8f27a80" providerId="ADAL" clId="{B7D7E8B9-778C-4D85-BBAB-FF7286707A89}" dt="2021-09-13T13:27:58.961" v="4993" actId="11"/>
          <ac:spMkLst>
            <pc:docMk/>
            <pc:sldMk cId="2468564219" sldId="403"/>
            <ac:spMk id="6" creationId="{5BA23285-C2FB-48AF-B341-4E988353219F}"/>
          </ac:spMkLst>
        </pc:spChg>
      </pc:sldChg>
      <pc:sldChg chg="modSp add del mod">
        <pc:chgData name="Oriol Bosch Jover" userId="9dbb7b1c-6ccb-4168-bf1c-5552a8f27a80" providerId="ADAL" clId="{B7D7E8B9-778C-4D85-BBAB-FF7286707A89}" dt="2021-09-13T10:04:48.850" v="1979" actId="2696"/>
        <pc:sldMkLst>
          <pc:docMk/>
          <pc:sldMk cId="594317155" sldId="404"/>
        </pc:sldMkLst>
        <pc:spChg chg="mod">
          <ac:chgData name="Oriol Bosch Jover" userId="9dbb7b1c-6ccb-4168-bf1c-5552a8f27a80" providerId="ADAL" clId="{B7D7E8B9-778C-4D85-BBAB-FF7286707A89}" dt="2021-09-13T09:47:43.079" v="1499" actId="15"/>
          <ac:spMkLst>
            <pc:docMk/>
            <pc:sldMk cId="594317155" sldId="404"/>
            <ac:spMk id="6" creationId="{5BA23285-C2FB-48AF-B341-4E988353219F}"/>
          </ac:spMkLst>
        </pc:spChg>
      </pc:sldChg>
      <pc:sldChg chg="addSp delSp modSp add mod">
        <pc:chgData name="Oriol Bosch Jover" userId="9dbb7b1c-6ccb-4168-bf1c-5552a8f27a80" providerId="ADAL" clId="{B7D7E8B9-778C-4D85-BBAB-FF7286707A89}" dt="2021-09-14T10:15:15.319" v="7474" actId="20577"/>
        <pc:sldMkLst>
          <pc:docMk/>
          <pc:sldMk cId="2538102884" sldId="404"/>
        </pc:sldMkLst>
        <pc:spChg chg="mod">
          <ac:chgData name="Oriol Bosch Jover" userId="9dbb7b1c-6ccb-4168-bf1c-5552a8f27a80" providerId="ADAL" clId="{B7D7E8B9-778C-4D85-BBAB-FF7286707A89}" dt="2021-09-14T10:15:15.319" v="7474" actId="20577"/>
          <ac:spMkLst>
            <pc:docMk/>
            <pc:sldMk cId="2538102884" sldId="404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0:39:00.800" v="2475" actId="478"/>
          <ac:spMkLst>
            <pc:docMk/>
            <pc:sldMk cId="2538102884" sldId="404"/>
            <ac:spMk id="10" creationId="{D376B65D-FA60-4E8C-8021-8ACD44F519C8}"/>
          </ac:spMkLst>
        </pc:spChg>
        <pc:spChg chg="add del mod">
          <ac:chgData name="Oriol Bosch Jover" userId="9dbb7b1c-6ccb-4168-bf1c-5552a8f27a80" providerId="ADAL" clId="{B7D7E8B9-778C-4D85-BBAB-FF7286707A89}" dt="2021-09-13T10:13:04.174" v="2130" actId="478"/>
          <ac:spMkLst>
            <pc:docMk/>
            <pc:sldMk cId="2538102884" sldId="404"/>
            <ac:spMk id="12" creationId="{4C9AB3F5-E533-4FE8-816A-B38E00389180}"/>
          </ac:spMkLst>
        </pc:spChg>
        <pc:spChg chg="add del mod">
          <ac:chgData name="Oriol Bosch Jover" userId="9dbb7b1c-6ccb-4168-bf1c-5552a8f27a80" providerId="ADAL" clId="{B7D7E8B9-778C-4D85-BBAB-FF7286707A89}" dt="2021-09-13T10:13:06.278" v="2132" actId="478"/>
          <ac:spMkLst>
            <pc:docMk/>
            <pc:sldMk cId="2538102884" sldId="404"/>
            <ac:spMk id="14" creationId="{8CE4AFAF-3F53-4321-89A6-071980B158C3}"/>
          </ac:spMkLst>
        </pc:spChg>
        <pc:cxnChg chg="add del mod">
          <ac:chgData name="Oriol Bosch Jover" userId="9dbb7b1c-6ccb-4168-bf1c-5552a8f27a80" providerId="ADAL" clId="{B7D7E8B9-778C-4D85-BBAB-FF7286707A89}" dt="2021-09-13T10:08:59.701" v="2039" actId="478"/>
          <ac:cxnSpMkLst>
            <pc:docMk/>
            <pc:sldMk cId="2538102884" sldId="404"/>
            <ac:cxnSpMk id="3" creationId="{B1AFC79E-7AE0-47AB-994A-CAF2400DCED4}"/>
          </ac:cxnSpMkLst>
        </pc:cxnChg>
        <pc:cxnChg chg="add del mod">
          <ac:chgData name="Oriol Bosch Jover" userId="9dbb7b1c-6ccb-4168-bf1c-5552a8f27a80" providerId="ADAL" clId="{B7D7E8B9-778C-4D85-BBAB-FF7286707A89}" dt="2021-09-13T10:09:01.255" v="2040" actId="478"/>
          <ac:cxnSpMkLst>
            <pc:docMk/>
            <pc:sldMk cId="2538102884" sldId="404"/>
            <ac:cxnSpMk id="11" creationId="{6134BB37-E917-424B-B5FC-6B235D1E6E6E}"/>
          </ac:cxnSpMkLst>
        </pc:cxnChg>
        <pc:cxnChg chg="add del mod">
          <ac:chgData name="Oriol Bosch Jover" userId="9dbb7b1c-6ccb-4168-bf1c-5552a8f27a80" providerId="ADAL" clId="{B7D7E8B9-778C-4D85-BBAB-FF7286707A89}" dt="2021-09-13T10:29:24.135" v="2174" actId="478"/>
          <ac:cxnSpMkLst>
            <pc:docMk/>
            <pc:sldMk cId="2538102884" sldId="404"/>
            <ac:cxnSpMk id="16" creationId="{C589C585-D046-439F-B31C-0C436C9A2C1E}"/>
          </ac:cxnSpMkLst>
        </pc:cxnChg>
        <pc:cxnChg chg="add del mod">
          <ac:chgData name="Oriol Bosch Jover" userId="9dbb7b1c-6ccb-4168-bf1c-5552a8f27a80" providerId="ADAL" clId="{B7D7E8B9-778C-4D85-BBAB-FF7286707A89}" dt="2021-09-13T10:13:02.912" v="2129" actId="478"/>
          <ac:cxnSpMkLst>
            <pc:docMk/>
            <pc:sldMk cId="2538102884" sldId="404"/>
            <ac:cxnSpMk id="19" creationId="{28BF1D0B-D332-4B2C-BA8F-2CEC5CA64645}"/>
          </ac:cxnSpMkLst>
        </pc:cxnChg>
        <pc:cxnChg chg="add del mod">
          <ac:chgData name="Oriol Bosch Jover" userId="9dbb7b1c-6ccb-4168-bf1c-5552a8f27a80" providerId="ADAL" clId="{B7D7E8B9-778C-4D85-BBAB-FF7286707A89}" dt="2021-09-13T10:13:05.125" v="2131" actId="478"/>
          <ac:cxnSpMkLst>
            <pc:docMk/>
            <pc:sldMk cId="2538102884" sldId="404"/>
            <ac:cxnSpMk id="22" creationId="{A4BAD668-BCE9-45A9-BE35-794CB456D3B9}"/>
          </ac:cxnSpMkLst>
        </pc:cxnChg>
      </pc:sldChg>
      <pc:sldChg chg="addSp delSp modSp add mod">
        <pc:chgData name="Oriol Bosch Jover" userId="9dbb7b1c-6ccb-4168-bf1c-5552a8f27a80" providerId="ADAL" clId="{B7D7E8B9-778C-4D85-BBAB-FF7286707A89}" dt="2021-09-14T10:18:02.119" v="7571"/>
        <pc:sldMkLst>
          <pc:docMk/>
          <pc:sldMk cId="3326184164" sldId="405"/>
        </pc:sldMkLst>
        <pc:spChg chg="mod">
          <ac:chgData name="Oriol Bosch Jover" userId="9dbb7b1c-6ccb-4168-bf1c-5552a8f27a80" providerId="ADAL" clId="{B7D7E8B9-778C-4D85-BBAB-FF7286707A89}" dt="2021-09-14T10:18:02.119" v="7571"/>
          <ac:spMkLst>
            <pc:docMk/>
            <pc:sldMk cId="3326184164" sldId="405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0:30:43.820" v="2260" actId="478"/>
          <ac:spMkLst>
            <pc:docMk/>
            <pc:sldMk cId="3326184164" sldId="405"/>
            <ac:spMk id="10" creationId="{D376B65D-FA60-4E8C-8021-8ACD44F519C8}"/>
          </ac:spMkLst>
        </pc:spChg>
        <pc:spChg chg="add del mod">
          <ac:chgData name="Oriol Bosch Jover" userId="9dbb7b1c-6ccb-4168-bf1c-5552a8f27a80" providerId="ADAL" clId="{B7D7E8B9-778C-4D85-BBAB-FF7286707A89}" dt="2021-09-13T10:31:43.657" v="2268" actId="478"/>
          <ac:spMkLst>
            <pc:docMk/>
            <pc:sldMk cId="3326184164" sldId="405"/>
            <ac:spMk id="11" creationId="{05F2007E-65BD-4DC5-912B-360E25C9E853}"/>
          </ac:spMkLst>
        </pc:spChg>
        <pc:spChg chg="del">
          <ac:chgData name="Oriol Bosch Jover" userId="9dbb7b1c-6ccb-4168-bf1c-5552a8f27a80" providerId="ADAL" clId="{B7D7E8B9-778C-4D85-BBAB-FF7286707A89}" dt="2021-09-13T10:30:40.818" v="2257" actId="478"/>
          <ac:spMkLst>
            <pc:docMk/>
            <pc:sldMk cId="3326184164" sldId="405"/>
            <ac:spMk id="12" creationId="{4C9AB3F5-E533-4FE8-816A-B38E00389180}"/>
          </ac:spMkLst>
        </pc:spChg>
        <pc:spChg chg="add del mod">
          <ac:chgData name="Oriol Bosch Jover" userId="9dbb7b1c-6ccb-4168-bf1c-5552a8f27a80" providerId="ADAL" clId="{B7D7E8B9-778C-4D85-BBAB-FF7286707A89}" dt="2021-09-13T10:39:07.347" v="2477" actId="478"/>
          <ac:spMkLst>
            <pc:docMk/>
            <pc:sldMk cId="3326184164" sldId="405"/>
            <ac:spMk id="13" creationId="{79BBDFB5-882A-499B-894D-42BBD01DF8FF}"/>
          </ac:spMkLst>
        </pc:spChg>
        <pc:spChg chg="del">
          <ac:chgData name="Oriol Bosch Jover" userId="9dbb7b1c-6ccb-4168-bf1c-5552a8f27a80" providerId="ADAL" clId="{B7D7E8B9-778C-4D85-BBAB-FF7286707A89}" dt="2021-09-13T10:13:15.464" v="2136" actId="478"/>
          <ac:spMkLst>
            <pc:docMk/>
            <pc:sldMk cId="3326184164" sldId="405"/>
            <ac:spMk id="14" creationId="{8CE4AFAF-3F53-4321-89A6-071980B158C3}"/>
          </ac:spMkLst>
        </pc:spChg>
        <pc:spChg chg="add del mod">
          <ac:chgData name="Oriol Bosch Jover" userId="9dbb7b1c-6ccb-4168-bf1c-5552a8f27a80" providerId="ADAL" clId="{B7D7E8B9-778C-4D85-BBAB-FF7286707A89}" dt="2021-09-13T10:31:46.809" v="2269" actId="478"/>
          <ac:spMkLst>
            <pc:docMk/>
            <pc:sldMk cId="3326184164" sldId="405"/>
            <ac:spMk id="15" creationId="{0F3290D4-AA83-44E5-A8A5-377066C8AD9D}"/>
          </ac:spMkLst>
        </pc:spChg>
        <pc:spChg chg="add del mod">
          <ac:chgData name="Oriol Bosch Jover" userId="9dbb7b1c-6ccb-4168-bf1c-5552a8f27a80" providerId="ADAL" clId="{B7D7E8B9-778C-4D85-BBAB-FF7286707A89}" dt="2021-09-13T10:34:21.208" v="2383" actId="478"/>
          <ac:spMkLst>
            <pc:docMk/>
            <pc:sldMk cId="3326184164" sldId="405"/>
            <ac:spMk id="18" creationId="{A5C40711-AC17-41A6-98D5-B78DF6E1BD62}"/>
          </ac:spMkLst>
        </pc:spChg>
        <pc:picChg chg="add del mod">
          <ac:chgData name="Oriol Bosch Jover" userId="9dbb7b1c-6ccb-4168-bf1c-5552a8f27a80" providerId="ADAL" clId="{B7D7E8B9-778C-4D85-BBAB-FF7286707A89}" dt="2021-09-13T10:34:18.946" v="2382" actId="478"/>
          <ac:picMkLst>
            <pc:docMk/>
            <pc:sldMk cId="3326184164" sldId="405"/>
            <ac:picMk id="17" creationId="{C9E817C3-1A84-49CE-BB94-D5B60333E3F2}"/>
          </ac:picMkLst>
        </pc:picChg>
        <pc:cxnChg chg="del mod">
          <ac:chgData name="Oriol Bosch Jover" userId="9dbb7b1c-6ccb-4168-bf1c-5552a8f27a80" providerId="ADAL" clId="{B7D7E8B9-778C-4D85-BBAB-FF7286707A89}" dt="2021-09-13T10:30:42.588" v="2259" actId="478"/>
          <ac:cxnSpMkLst>
            <pc:docMk/>
            <pc:sldMk cId="3326184164" sldId="405"/>
            <ac:cxnSpMk id="16" creationId="{C589C585-D046-439F-B31C-0C436C9A2C1E}"/>
          </ac:cxnSpMkLst>
        </pc:cxnChg>
        <pc:cxnChg chg="del">
          <ac:chgData name="Oriol Bosch Jover" userId="9dbb7b1c-6ccb-4168-bf1c-5552a8f27a80" providerId="ADAL" clId="{B7D7E8B9-778C-4D85-BBAB-FF7286707A89}" dt="2021-09-13T10:30:41.883" v="2258" actId="478"/>
          <ac:cxnSpMkLst>
            <pc:docMk/>
            <pc:sldMk cId="3326184164" sldId="405"/>
            <ac:cxnSpMk id="19" creationId="{28BF1D0B-D332-4B2C-BA8F-2CEC5CA64645}"/>
          </ac:cxnSpMkLst>
        </pc:cxnChg>
        <pc:cxnChg chg="del">
          <ac:chgData name="Oriol Bosch Jover" userId="9dbb7b1c-6ccb-4168-bf1c-5552a8f27a80" providerId="ADAL" clId="{B7D7E8B9-778C-4D85-BBAB-FF7286707A89}" dt="2021-09-13T10:13:13.544" v="2135" actId="478"/>
          <ac:cxnSpMkLst>
            <pc:docMk/>
            <pc:sldMk cId="3326184164" sldId="405"/>
            <ac:cxnSpMk id="22" creationId="{A4BAD668-BCE9-45A9-BE35-794CB456D3B9}"/>
          </ac:cxnSpMkLst>
        </pc:cxnChg>
      </pc:sldChg>
      <pc:sldChg chg="addSp delSp modSp add mod">
        <pc:chgData name="Oriol Bosch Jover" userId="9dbb7b1c-6ccb-4168-bf1c-5552a8f27a80" providerId="ADAL" clId="{B7D7E8B9-778C-4D85-BBAB-FF7286707A89}" dt="2021-09-13T13:29:10.781" v="5010"/>
        <pc:sldMkLst>
          <pc:docMk/>
          <pc:sldMk cId="1061849939" sldId="406"/>
        </pc:sldMkLst>
        <pc:spChg chg="mod">
          <ac:chgData name="Oriol Bosch Jover" userId="9dbb7b1c-6ccb-4168-bf1c-5552a8f27a80" providerId="ADAL" clId="{B7D7E8B9-778C-4D85-BBAB-FF7286707A89}" dt="2021-09-13T13:29:10.781" v="5010"/>
          <ac:spMkLst>
            <pc:docMk/>
            <pc:sldMk cId="1061849939" sldId="406"/>
            <ac:spMk id="6" creationId="{5BA23285-C2FB-48AF-B341-4E988353219F}"/>
          </ac:spMkLst>
        </pc:spChg>
        <pc:spChg chg="del mod">
          <ac:chgData name="Oriol Bosch Jover" userId="9dbb7b1c-6ccb-4168-bf1c-5552a8f27a80" providerId="ADAL" clId="{B7D7E8B9-778C-4D85-BBAB-FF7286707A89}" dt="2021-09-13T10:37:46.541" v="2426" actId="478"/>
          <ac:spMkLst>
            <pc:docMk/>
            <pc:sldMk cId="1061849939" sldId="406"/>
            <ac:spMk id="10" creationId="{D376B65D-FA60-4E8C-8021-8ACD44F519C8}"/>
          </ac:spMkLst>
        </pc:spChg>
        <pc:spChg chg="add del mod">
          <ac:chgData name="Oriol Bosch Jover" userId="9dbb7b1c-6ccb-4168-bf1c-5552a8f27a80" providerId="ADAL" clId="{B7D7E8B9-778C-4D85-BBAB-FF7286707A89}" dt="2021-09-13T10:38:12.430" v="2459" actId="478"/>
          <ac:spMkLst>
            <pc:docMk/>
            <pc:sldMk cId="1061849939" sldId="406"/>
            <ac:spMk id="11" creationId="{27AEC1DB-1FE9-4394-BDD1-099A3108577E}"/>
          </ac:spMkLst>
        </pc:spChg>
        <pc:spChg chg="del">
          <ac:chgData name="Oriol Bosch Jover" userId="9dbb7b1c-6ccb-4168-bf1c-5552a8f27a80" providerId="ADAL" clId="{B7D7E8B9-778C-4D85-BBAB-FF7286707A89}" dt="2021-09-13T10:37:42.620" v="2422" actId="478"/>
          <ac:spMkLst>
            <pc:docMk/>
            <pc:sldMk cId="1061849939" sldId="406"/>
            <ac:spMk id="12" creationId="{4C9AB3F5-E533-4FE8-816A-B38E00389180}"/>
          </ac:spMkLst>
        </pc:spChg>
        <pc:spChg chg="add del mod">
          <ac:chgData name="Oriol Bosch Jover" userId="9dbb7b1c-6ccb-4168-bf1c-5552a8f27a80" providerId="ADAL" clId="{B7D7E8B9-778C-4D85-BBAB-FF7286707A89}" dt="2021-09-13T10:39:16.490" v="2479" actId="478"/>
          <ac:spMkLst>
            <pc:docMk/>
            <pc:sldMk cId="1061849939" sldId="406"/>
            <ac:spMk id="13" creationId="{1E1773B6-2B0E-4987-B89F-73A600B32360}"/>
          </ac:spMkLst>
        </pc:spChg>
        <pc:spChg chg="del mod">
          <ac:chgData name="Oriol Bosch Jover" userId="9dbb7b1c-6ccb-4168-bf1c-5552a8f27a80" providerId="ADAL" clId="{B7D7E8B9-778C-4D85-BBAB-FF7286707A89}" dt="2021-09-13T10:37:41.200" v="2421" actId="478"/>
          <ac:spMkLst>
            <pc:docMk/>
            <pc:sldMk cId="1061849939" sldId="406"/>
            <ac:spMk id="14" creationId="{8CE4AFAF-3F53-4321-89A6-071980B158C3}"/>
          </ac:spMkLst>
        </pc:spChg>
        <pc:cxnChg chg="del mod">
          <ac:chgData name="Oriol Bosch Jover" userId="9dbb7b1c-6ccb-4168-bf1c-5552a8f27a80" providerId="ADAL" clId="{B7D7E8B9-778C-4D85-BBAB-FF7286707A89}" dt="2021-09-13T10:37:47.261" v="2427" actId="478"/>
          <ac:cxnSpMkLst>
            <pc:docMk/>
            <pc:sldMk cId="1061849939" sldId="406"/>
            <ac:cxnSpMk id="16" creationId="{C589C585-D046-439F-B31C-0C436C9A2C1E}"/>
          </ac:cxnSpMkLst>
        </pc:cxnChg>
        <pc:cxnChg chg="del">
          <ac:chgData name="Oriol Bosch Jover" userId="9dbb7b1c-6ccb-4168-bf1c-5552a8f27a80" providerId="ADAL" clId="{B7D7E8B9-778C-4D85-BBAB-FF7286707A89}" dt="2021-09-13T10:37:43.339" v="2423" actId="478"/>
          <ac:cxnSpMkLst>
            <pc:docMk/>
            <pc:sldMk cId="1061849939" sldId="406"/>
            <ac:cxnSpMk id="19" creationId="{28BF1D0B-D332-4B2C-BA8F-2CEC5CA64645}"/>
          </ac:cxnSpMkLst>
        </pc:cxnChg>
        <pc:cxnChg chg="del">
          <ac:chgData name="Oriol Bosch Jover" userId="9dbb7b1c-6ccb-4168-bf1c-5552a8f27a80" providerId="ADAL" clId="{B7D7E8B9-778C-4D85-BBAB-FF7286707A89}" dt="2021-09-13T10:37:37.697" v="2419" actId="478"/>
          <ac:cxnSpMkLst>
            <pc:docMk/>
            <pc:sldMk cId="1061849939" sldId="406"/>
            <ac:cxnSpMk id="22" creationId="{A4BAD668-BCE9-45A9-BE35-794CB456D3B9}"/>
          </ac:cxnSpMkLst>
        </pc:cxnChg>
      </pc:sldChg>
      <pc:sldChg chg="addSp modSp add del mod">
        <pc:chgData name="Oriol Bosch Jover" userId="9dbb7b1c-6ccb-4168-bf1c-5552a8f27a80" providerId="ADAL" clId="{B7D7E8B9-778C-4D85-BBAB-FF7286707A89}" dt="2021-09-13T10:37:32.449" v="2418" actId="2696"/>
        <pc:sldMkLst>
          <pc:docMk/>
          <pc:sldMk cId="410562923" sldId="407"/>
        </pc:sldMkLst>
        <pc:spChg chg="add mod">
          <ac:chgData name="Oriol Bosch Jover" userId="9dbb7b1c-6ccb-4168-bf1c-5552a8f27a80" providerId="ADAL" clId="{B7D7E8B9-778C-4D85-BBAB-FF7286707A89}" dt="2021-09-13T10:16:48.722" v="2153" actId="1076"/>
          <ac:spMkLst>
            <pc:docMk/>
            <pc:sldMk cId="410562923" sldId="407"/>
            <ac:spMk id="4" creationId="{FA7A9A7F-172B-4D08-ABDE-4461F2A9C2ED}"/>
          </ac:spMkLst>
        </pc:spChg>
        <pc:spChg chg="mod">
          <ac:chgData name="Oriol Bosch Jover" userId="9dbb7b1c-6ccb-4168-bf1c-5552a8f27a80" providerId="ADAL" clId="{B7D7E8B9-778C-4D85-BBAB-FF7286707A89}" dt="2021-09-13T10:16:30.527" v="2147"/>
          <ac:spMkLst>
            <pc:docMk/>
            <pc:sldMk cId="410562923" sldId="407"/>
            <ac:spMk id="6" creationId="{5BA23285-C2FB-48AF-B341-4E988353219F}"/>
          </ac:spMkLst>
        </pc:spChg>
        <pc:picChg chg="add mod">
          <ac:chgData name="Oriol Bosch Jover" userId="9dbb7b1c-6ccb-4168-bf1c-5552a8f27a80" providerId="ADAL" clId="{B7D7E8B9-778C-4D85-BBAB-FF7286707A89}" dt="2021-09-13T10:16:57.421" v="2155" actId="1076"/>
          <ac:picMkLst>
            <pc:docMk/>
            <pc:sldMk cId="410562923" sldId="407"/>
            <ac:picMk id="3" creationId="{FF104899-D06E-454F-A3E1-4136098C4D94}"/>
          </ac:picMkLst>
        </pc:picChg>
      </pc:sldChg>
      <pc:sldChg chg="delSp modSp add mod">
        <pc:chgData name="Oriol Bosch Jover" userId="9dbb7b1c-6ccb-4168-bf1c-5552a8f27a80" providerId="ADAL" clId="{B7D7E8B9-778C-4D85-BBAB-FF7286707A89}" dt="2021-09-14T10:17:42.035" v="7568" actId="20577"/>
        <pc:sldMkLst>
          <pc:docMk/>
          <pc:sldMk cId="2532906521" sldId="408"/>
        </pc:sldMkLst>
        <pc:spChg chg="mod">
          <ac:chgData name="Oriol Bosch Jover" userId="9dbb7b1c-6ccb-4168-bf1c-5552a8f27a80" providerId="ADAL" clId="{B7D7E8B9-778C-4D85-BBAB-FF7286707A89}" dt="2021-09-14T10:17:42.035" v="7568" actId="20577"/>
          <ac:spMkLst>
            <pc:docMk/>
            <pc:sldMk cId="2532906521" sldId="408"/>
            <ac:spMk id="6" creationId="{5BA23285-C2FB-48AF-B341-4E988353219F}"/>
          </ac:spMkLst>
        </pc:spChg>
        <pc:spChg chg="mod">
          <ac:chgData name="Oriol Bosch Jover" userId="9dbb7b1c-6ccb-4168-bf1c-5552a8f27a80" providerId="ADAL" clId="{B7D7E8B9-778C-4D85-BBAB-FF7286707A89}" dt="2021-09-13T10:36:55.410" v="2417" actId="20577"/>
          <ac:spMkLst>
            <pc:docMk/>
            <pc:sldMk cId="2532906521" sldId="408"/>
            <ac:spMk id="13" creationId="{79BBDFB5-882A-499B-894D-42BBD01DF8FF}"/>
          </ac:spMkLst>
        </pc:spChg>
        <pc:spChg chg="del">
          <ac:chgData name="Oriol Bosch Jover" userId="9dbb7b1c-6ccb-4168-bf1c-5552a8f27a80" providerId="ADAL" clId="{B7D7E8B9-778C-4D85-BBAB-FF7286707A89}" dt="2021-09-13T10:33:14.598" v="2342" actId="478"/>
          <ac:spMkLst>
            <pc:docMk/>
            <pc:sldMk cId="2532906521" sldId="408"/>
            <ac:spMk id="18" creationId="{A5C40711-AC17-41A6-98D5-B78DF6E1BD62}"/>
          </ac:spMkLst>
        </pc:spChg>
        <pc:picChg chg="del">
          <ac:chgData name="Oriol Bosch Jover" userId="9dbb7b1c-6ccb-4168-bf1c-5552a8f27a80" providerId="ADAL" clId="{B7D7E8B9-778C-4D85-BBAB-FF7286707A89}" dt="2021-09-13T10:33:15.348" v="2343" actId="478"/>
          <ac:picMkLst>
            <pc:docMk/>
            <pc:sldMk cId="2532906521" sldId="408"/>
            <ac:picMk id="17" creationId="{C9E817C3-1A84-49CE-BB94-D5B60333E3F2}"/>
          </ac:picMkLst>
        </pc:picChg>
      </pc:sldChg>
      <pc:sldChg chg="modSp add mod">
        <pc:chgData name="Oriol Bosch Jover" userId="9dbb7b1c-6ccb-4168-bf1c-5552a8f27a80" providerId="ADAL" clId="{B7D7E8B9-778C-4D85-BBAB-FF7286707A89}" dt="2021-09-14T10:17:56.287" v="7569"/>
        <pc:sldMkLst>
          <pc:docMk/>
          <pc:sldMk cId="2783285157" sldId="409"/>
        </pc:sldMkLst>
        <pc:spChg chg="mod">
          <ac:chgData name="Oriol Bosch Jover" userId="9dbb7b1c-6ccb-4168-bf1c-5552a8f27a80" providerId="ADAL" clId="{B7D7E8B9-778C-4D85-BBAB-FF7286707A89}" dt="2021-09-14T10:17:56.287" v="7569"/>
          <ac:spMkLst>
            <pc:docMk/>
            <pc:sldMk cId="2783285157" sldId="409"/>
            <ac:spMk id="6" creationId="{5BA23285-C2FB-48AF-B341-4E988353219F}"/>
          </ac:spMkLst>
        </pc:spChg>
        <pc:picChg chg="mod modCrop">
          <ac:chgData name="Oriol Bosch Jover" userId="9dbb7b1c-6ccb-4168-bf1c-5552a8f27a80" providerId="ADAL" clId="{B7D7E8B9-778C-4D85-BBAB-FF7286707A89}" dt="2021-09-13T10:34:47.204" v="2396" actId="1076"/>
          <ac:picMkLst>
            <pc:docMk/>
            <pc:sldMk cId="2783285157" sldId="409"/>
            <ac:picMk id="17" creationId="{C9E817C3-1A84-49CE-BB94-D5B60333E3F2}"/>
          </ac:picMkLst>
        </pc:picChg>
      </pc:sldChg>
      <pc:sldChg chg="modSp add mod">
        <pc:chgData name="Oriol Bosch Jover" userId="9dbb7b1c-6ccb-4168-bf1c-5552a8f27a80" providerId="ADAL" clId="{B7D7E8B9-778C-4D85-BBAB-FF7286707A89}" dt="2021-09-14T10:15:24.582" v="7475"/>
        <pc:sldMkLst>
          <pc:docMk/>
          <pc:sldMk cId="2843441325" sldId="410"/>
        </pc:sldMkLst>
        <pc:spChg chg="mod">
          <ac:chgData name="Oriol Bosch Jover" userId="9dbb7b1c-6ccb-4168-bf1c-5552a8f27a80" providerId="ADAL" clId="{B7D7E8B9-778C-4D85-BBAB-FF7286707A89}" dt="2021-09-14T10:15:24.582" v="7475"/>
          <ac:spMkLst>
            <pc:docMk/>
            <pc:sldMk cId="2843441325" sldId="410"/>
            <ac:spMk id="6" creationId="{5BA23285-C2FB-48AF-B341-4E988353219F}"/>
          </ac:spMkLst>
        </pc:spChg>
      </pc:sldChg>
      <pc:sldChg chg="modSp add mod">
        <pc:chgData name="Oriol Bosch Jover" userId="9dbb7b1c-6ccb-4168-bf1c-5552a8f27a80" providerId="ADAL" clId="{B7D7E8B9-778C-4D85-BBAB-FF7286707A89}" dt="2021-09-14T10:17:59.493" v="7570"/>
        <pc:sldMkLst>
          <pc:docMk/>
          <pc:sldMk cId="2515814967" sldId="411"/>
        </pc:sldMkLst>
        <pc:spChg chg="mod">
          <ac:chgData name="Oriol Bosch Jover" userId="9dbb7b1c-6ccb-4168-bf1c-5552a8f27a80" providerId="ADAL" clId="{B7D7E8B9-778C-4D85-BBAB-FF7286707A89}" dt="2021-09-14T10:17:59.493" v="7570"/>
          <ac:spMkLst>
            <pc:docMk/>
            <pc:sldMk cId="2515814967" sldId="411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10:39:45.736" v="2481" actId="2696"/>
        <pc:sldMkLst>
          <pc:docMk/>
          <pc:sldMk cId="1484429869" sldId="412"/>
        </pc:sldMkLst>
      </pc:sldChg>
      <pc:sldChg chg="addSp delSp modSp add del mod">
        <pc:chgData name="Oriol Bosch Jover" userId="9dbb7b1c-6ccb-4168-bf1c-5552a8f27a80" providerId="ADAL" clId="{B7D7E8B9-778C-4D85-BBAB-FF7286707A89}" dt="2021-09-13T10:47:20.099" v="2824" actId="14100"/>
        <pc:sldMkLst>
          <pc:docMk/>
          <pc:sldMk cId="1759846786" sldId="412"/>
        </pc:sldMkLst>
        <pc:picChg chg="add del mod">
          <ac:chgData name="Oriol Bosch Jover" userId="9dbb7b1c-6ccb-4168-bf1c-5552a8f27a80" providerId="ADAL" clId="{B7D7E8B9-778C-4D85-BBAB-FF7286707A89}" dt="2021-09-13T10:47:20.099" v="2824" actId="14100"/>
          <ac:picMkLst>
            <pc:docMk/>
            <pc:sldMk cId="1759846786" sldId="412"/>
            <ac:picMk id="3" creationId="{EF99DD95-406D-4BDC-876D-CD32542BE312}"/>
          </ac:picMkLst>
        </pc:picChg>
      </pc:sldChg>
      <pc:sldChg chg="modSp add del mod">
        <pc:chgData name="Oriol Bosch Jover" userId="9dbb7b1c-6ccb-4168-bf1c-5552a8f27a80" providerId="ADAL" clId="{B7D7E8B9-778C-4D85-BBAB-FF7286707A89}" dt="2021-09-13T16:34:02.772" v="7416" actId="20577"/>
        <pc:sldMkLst>
          <pc:docMk/>
          <pc:sldMk cId="2939076934" sldId="413"/>
        </pc:sldMkLst>
        <pc:spChg chg="mod">
          <ac:chgData name="Oriol Bosch Jover" userId="9dbb7b1c-6ccb-4168-bf1c-5552a8f27a80" providerId="ADAL" clId="{B7D7E8B9-778C-4D85-BBAB-FF7286707A89}" dt="2021-09-13T16:34:02.772" v="7416" actId="20577"/>
          <ac:spMkLst>
            <pc:docMk/>
            <pc:sldMk cId="2939076934" sldId="413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10:39:45.736" v="2481" actId="2696"/>
        <pc:sldMkLst>
          <pc:docMk/>
          <pc:sldMk cId="3798204018" sldId="413"/>
        </pc:sldMkLst>
      </pc:sldChg>
      <pc:sldChg chg="add del ord">
        <pc:chgData name="Oriol Bosch Jover" userId="9dbb7b1c-6ccb-4168-bf1c-5552a8f27a80" providerId="ADAL" clId="{B7D7E8B9-778C-4D85-BBAB-FF7286707A89}" dt="2021-09-13T10:50:13.950" v="3013" actId="2696"/>
        <pc:sldMkLst>
          <pc:docMk/>
          <pc:sldMk cId="2909094821" sldId="414"/>
        </pc:sldMkLst>
      </pc:sldChg>
      <pc:sldChg chg="addSp delSp modSp add mod">
        <pc:chgData name="Oriol Bosch Jover" userId="9dbb7b1c-6ccb-4168-bf1c-5552a8f27a80" providerId="ADAL" clId="{B7D7E8B9-778C-4D85-BBAB-FF7286707A89}" dt="2021-09-14T10:18:15.613" v="7573"/>
        <pc:sldMkLst>
          <pc:docMk/>
          <pc:sldMk cId="41236536" sldId="415"/>
        </pc:sldMkLst>
        <pc:spChg chg="mod">
          <ac:chgData name="Oriol Bosch Jover" userId="9dbb7b1c-6ccb-4168-bf1c-5552a8f27a80" providerId="ADAL" clId="{B7D7E8B9-778C-4D85-BBAB-FF7286707A89}" dt="2021-09-14T10:18:15.613" v="7573"/>
          <ac:spMkLst>
            <pc:docMk/>
            <pc:sldMk cId="41236536" sldId="415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0:48:19.007" v="2928" actId="478"/>
          <ac:spMkLst>
            <pc:docMk/>
            <pc:sldMk cId="41236536" sldId="415"/>
            <ac:spMk id="8" creationId="{BA900C37-2D97-409A-B551-F80ABE39FE52}"/>
          </ac:spMkLst>
        </pc:spChg>
        <pc:spChg chg="add mod">
          <ac:chgData name="Oriol Bosch Jover" userId="9dbb7b1c-6ccb-4168-bf1c-5552a8f27a80" providerId="ADAL" clId="{B7D7E8B9-778C-4D85-BBAB-FF7286707A89}" dt="2021-09-13T10:48:16.630" v="2927" actId="20577"/>
          <ac:spMkLst>
            <pc:docMk/>
            <pc:sldMk cId="41236536" sldId="415"/>
            <ac:spMk id="9" creationId="{1C8DC26E-091F-4E8A-8BC1-6ABC515300A2}"/>
          </ac:spMkLst>
        </pc:spChg>
        <pc:spChg chg="del">
          <ac:chgData name="Oriol Bosch Jover" userId="9dbb7b1c-6ccb-4168-bf1c-5552a8f27a80" providerId="ADAL" clId="{B7D7E8B9-778C-4D85-BBAB-FF7286707A89}" dt="2021-09-13T10:47:35.951" v="2830" actId="478"/>
          <ac:spMkLst>
            <pc:docMk/>
            <pc:sldMk cId="41236536" sldId="415"/>
            <ac:spMk id="13" creationId="{79BBDFB5-882A-499B-894D-42BBD01DF8FF}"/>
          </ac:spMkLst>
        </pc:spChg>
      </pc:sldChg>
      <pc:sldChg chg="add del">
        <pc:chgData name="Oriol Bosch Jover" userId="9dbb7b1c-6ccb-4168-bf1c-5552a8f27a80" providerId="ADAL" clId="{B7D7E8B9-778C-4D85-BBAB-FF7286707A89}" dt="2021-09-13T10:50:12.080" v="3012" actId="2890"/>
        <pc:sldMkLst>
          <pc:docMk/>
          <pc:sldMk cId="1227885278" sldId="416"/>
        </pc:sldMkLst>
      </pc:sldChg>
      <pc:sldChg chg="modSp add mod ord">
        <pc:chgData name="Oriol Bosch Jover" userId="9dbb7b1c-6ccb-4168-bf1c-5552a8f27a80" providerId="ADAL" clId="{B7D7E8B9-778C-4D85-BBAB-FF7286707A89}" dt="2021-09-13T13:30:58.366" v="5054" actId="20577"/>
        <pc:sldMkLst>
          <pc:docMk/>
          <pc:sldMk cId="4142610744" sldId="416"/>
        </pc:sldMkLst>
        <pc:spChg chg="mod">
          <ac:chgData name="Oriol Bosch Jover" userId="9dbb7b1c-6ccb-4168-bf1c-5552a8f27a80" providerId="ADAL" clId="{B7D7E8B9-778C-4D85-BBAB-FF7286707A89}" dt="2021-09-13T13:30:58.366" v="5054" actId="20577"/>
          <ac:spMkLst>
            <pc:docMk/>
            <pc:sldMk cId="4142610744" sldId="416"/>
            <ac:spMk id="6" creationId="{5BA23285-C2FB-48AF-B341-4E988353219F}"/>
          </ac:spMkLst>
        </pc:spChg>
      </pc:sldChg>
      <pc:sldChg chg="addSp delSp modSp add mod">
        <pc:chgData name="Oriol Bosch Jover" userId="9dbb7b1c-6ccb-4168-bf1c-5552a8f27a80" providerId="ADAL" clId="{B7D7E8B9-778C-4D85-BBAB-FF7286707A89}" dt="2021-09-13T13:31:03.916" v="5056" actId="20577"/>
        <pc:sldMkLst>
          <pc:docMk/>
          <pc:sldMk cId="2434470145" sldId="417"/>
        </pc:sldMkLst>
        <pc:spChg chg="mod">
          <ac:chgData name="Oriol Bosch Jover" userId="9dbb7b1c-6ccb-4168-bf1c-5552a8f27a80" providerId="ADAL" clId="{B7D7E8B9-778C-4D85-BBAB-FF7286707A89}" dt="2021-09-13T13:31:03.916" v="5056" actId="20577"/>
          <ac:spMkLst>
            <pc:docMk/>
            <pc:sldMk cId="2434470145" sldId="417"/>
            <ac:spMk id="6" creationId="{5BA23285-C2FB-48AF-B341-4E988353219F}"/>
          </ac:spMkLst>
        </pc:spChg>
        <pc:picChg chg="add mod">
          <ac:chgData name="Oriol Bosch Jover" userId="9dbb7b1c-6ccb-4168-bf1c-5552a8f27a80" providerId="ADAL" clId="{B7D7E8B9-778C-4D85-BBAB-FF7286707A89}" dt="2021-09-13T10:54:19.938" v="3111" actId="1076"/>
          <ac:picMkLst>
            <pc:docMk/>
            <pc:sldMk cId="2434470145" sldId="417"/>
            <ac:picMk id="3" creationId="{EA830D47-61A9-4472-9223-1074CD38B3BE}"/>
          </ac:picMkLst>
        </pc:picChg>
        <pc:picChg chg="add del mod">
          <ac:chgData name="Oriol Bosch Jover" userId="9dbb7b1c-6ccb-4168-bf1c-5552a8f27a80" providerId="ADAL" clId="{B7D7E8B9-778C-4D85-BBAB-FF7286707A89}" dt="2021-09-13T10:56:07.106" v="3127" actId="478"/>
          <ac:picMkLst>
            <pc:docMk/>
            <pc:sldMk cId="2434470145" sldId="417"/>
            <ac:picMk id="8" creationId="{B3B9CC09-9318-4F2E-A78F-1632BC3BBE09}"/>
          </ac:picMkLst>
        </pc:picChg>
        <pc:picChg chg="add del mod">
          <ac:chgData name="Oriol Bosch Jover" userId="9dbb7b1c-6ccb-4168-bf1c-5552a8f27a80" providerId="ADAL" clId="{B7D7E8B9-778C-4D85-BBAB-FF7286707A89}" dt="2021-09-13T10:56:06.545" v="3126" actId="478"/>
          <ac:picMkLst>
            <pc:docMk/>
            <pc:sldMk cId="2434470145" sldId="417"/>
            <ac:picMk id="10" creationId="{DD3E999D-D3FF-476F-B80F-1CA8F24FE444}"/>
          </ac:picMkLst>
        </pc:picChg>
      </pc:sldChg>
      <pc:sldChg chg="addSp delSp modSp add mod ord">
        <pc:chgData name="Oriol Bosch Jover" userId="9dbb7b1c-6ccb-4168-bf1c-5552a8f27a80" providerId="ADAL" clId="{B7D7E8B9-778C-4D85-BBAB-FF7286707A89}" dt="2021-09-13T13:31:19.756" v="5061" actId="20577"/>
        <pc:sldMkLst>
          <pc:docMk/>
          <pc:sldMk cId="3604402652" sldId="418"/>
        </pc:sldMkLst>
        <pc:spChg chg="mod">
          <ac:chgData name="Oriol Bosch Jover" userId="9dbb7b1c-6ccb-4168-bf1c-5552a8f27a80" providerId="ADAL" clId="{B7D7E8B9-778C-4D85-BBAB-FF7286707A89}" dt="2021-09-13T13:31:19.756" v="5061" actId="20577"/>
          <ac:spMkLst>
            <pc:docMk/>
            <pc:sldMk cId="3604402652" sldId="418"/>
            <ac:spMk id="6" creationId="{5BA23285-C2FB-48AF-B341-4E988353219F}"/>
          </ac:spMkLst>
        </pc:spChg>
        <pc:picChg chg="add del">
          <ac:chgData name="Oriol Bosch Jover" userId="9dbb7b1c-6ccb-4168-bf1c-5552a8f27a80" providerId="ADAL" clId="{B7D7E8B9-778C-4D85-BBAB-FF7286707A89}" dt="2021-09-13T10:56:03.015" v="3123" actId="478"/>
          <ac:picMkLst>
            <pc:docMk/>
            <pc:sldMk cId="3604402652" sldId="418"/>
            <ac:picMk id="10" creationId="{DD3E999D-D3FF-476F-B80F-1CA8F24FE444}"/>
          </ac:picMkLst>
        </pc:picChg>
      </pc:sldChg>
      <pc:sldChg chg="delSp modSp add mod">
        <pc:chgData name="Oriol Bosch Jover" userId="9dbb7b1c-6ccb-4168-bf1c-5552a8f27a80" providerId="ADAL" clId="{B7D7E8B9-778C-4D85-BBAB-FF7286707A89}" dt="2021-09-13T13:31:13.640" v="5059" actId="20577"/>
        <pc:sldMkLst>
          <pc:docMk/>
          <pc:sldMk cId="3220036092" sldId="419"/>
        </pc:sldMkLst>
        <pc:spChg chg="mod">
          <ac:chgData name="Oriol Bosch Jover" userId="9dbb7b1c-6ccb-4168-bf1c-5552a8f27a80" providerId="ADAL" clId="{B7D7E8B9-778C-4D85-BBAB-FF7286707A89}" dt="2021-09-13T13:31:13.640" v="5059" actId="20577"/>
          <ac:spMkLst>
            <pc:docMk/>
            <pc:sldMk cId="3220036092" sldId="419"/>
            <ac:spMk id="6" creationId="{5BA23285-C2FB-48AF-B341-4E988353219F}"/>
          </ac:spMkLst>
        </pc:spChg>
        <pc:picChg chg="del">
          <ac:chgData name="Oriol Bosch Jover" userId="9dbb7b1c-6ccb-4168-bf1c-5552a8f27a80" providerId="ADAL" clId="{B7D7E8B9-778C-4D85-BBAB-FF7286707A89}" dt="2021-09-13T10:55:58.244" v="3121" actId="478"/>
          <ac:picMkLst>
            <pc:docMk/>
            <pc:sldMk cId="3220036092" sldId="419"/>
            <ac:picMk id="10" creationId="{DD3E999D-D3FF-476F-B80F-1CA8F24FE444}"/>
          </ac:picMkLst>
        </pc:picChg>
      </pc:sldChg>
      <pc:sldChg chg="addSp delSp modSp add mod ord">
        <pc:chgData name="Oriol Bosch Jover" userId="9dbb7b1c-6ccb-4168-bf1c-5552a8f27a80" providerId="ADAL" clId="{B7D7E8B9-778C-4D85-BBAB-FF7286707A89}" dt="2021-09-13T13:31:28.676" v="5063" actId="20577"/>
        <pc:sldMkLst>
          <pc:docMk/>
          <pc:sldMk cId="1216633461" sldId="420"/>
        </pc:sldMkLst>
        <pc:spChg chg="add del mod">
          <ac:chgData name="Oriol Bosch Jover" userId="9dbb7b1c-6ccb-4168-bf1c-5552a8f27a80" providerId="ADAL" clId="{B7D7E8B9-778C-4D85-BBAB-FF7286707A89}" dt="2021-09-13T10:59:10.346" v="3369" actId="478"/>
          <ac:spMkLst>
            <pc:docMk/>
            <pc:sldMk cId="1216633461" sldId="420"/>
            <ac:spMk id="2" creationId="{BEBFEE95-B49E-4CB8-A267-BA5F9E6F6F89}"/>
          </ac:spMkLst>
        </pc:spChg>
        <pc:spChg chg="mod">
          <ac:chgData name="Oriol Bosch Jover" userId="9dbb7b1c-6ccb-4168-bf1c-5552a8f27a80" providerId="ADAL" clId="{B7D7E8B9-778C-4D85-BBAB-FF7286707A89}" dt="2021-09-13T13:31:28.676" v="5063" actId="20577"/>
          <ac:spMkLst>
            <pc:docMk/>
            <pc:sldMk cId="1216633461" sldId="420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0:59:11.027" v="3370" actId="478"/>
          <ac:spMkLst>
            <pc:docMk/>
            <pc:sldMk cId="1216633461" sldId="420"/>
            <ac:spMk id="8" creationId="{81E84382-5622-4C14-ADE1-F5E7FB210B52}"/>
          </ac:spMkLst>
        </pc:spChg>
      </pc:sldChg>
      <pc:sldChg chg="modSp add mod">
        <pc:chgData name="Oriol Bosch Jover" userId="9dbb7b1c-6ccb-4168-bf1c-5552a8f27a80" providerId="ADAL" clId="{B7D7E8B9-778C-4D85-BBAB-FF7286707A89}" dt="2021-09-13T13:31:41.886" v="5066" actId="1076"/>
        <pc:sldMkLst>
          <pc:docMk/>
          <pc:sldMk cId="1182553770" sldId="421"/>
        </pc:sldMkLst>
        <pc:spChg chg="mod">
          <ac:chgData name="Oriol Bosch Jover" userId="9dbb7b1c-6ccb-4168-bf1c-5552a8f27a80" providerId="ADAL" clId="{B7D7E8B9-778C-4D85-BBAB-FF7286707A89}" dt="2021-09-13T13:31:41.886" v="5066" actId="1076"/>
          <ac:spMkLst>
            <pc:docMk/>
            <pc:sldMk cId="1182553770" sldId="421"/>
            <ac:spMk id="2" creationId="{BEBFEE95-B49E-4CB8-A267-BA5F9E6F6F89}"/>
          </ac:spMkLst>
        </pc:spChg>
        <pc:spChg chg="mod">
          <ac:chgData name="Oriol Bosch Jover" userId="9dbb7b1c-6ccb-4168-bf1c-5552a8f27a80" providerId="ADAL" clId="{B7D7E8B9-778C-4D85-BBAB-FF7286707A89}" dt="2021-09-13T13:31:37.196" v="5065" actId="20577"/>
          <ac:spMkLst>
            <pc:docMk/>
            <pc:sldMk cId="1182553770" sldId="421"/>
            <ac:spMk id="6" creationId="{5BA23285-C2FB-48AF-B341-4E988353219F}"/>
          </ac:spMkLst>
        </pc:spChg>
        <pc:spChg chg="mod">
          <ac:chgData name="Oriol Bosch Jover" userId="9dbb7b1c-6ccb-4168-bf1c-5552a8f27a80" providerId="ADAL" clId="{B7D7E8B9-778C-4D85-BBAB-FF7286707A89}" dt="2021-09-13T13:31:41.886" v="5066" actId="1076"/>
          <ac:spMkLst>
            <pc:docMk/>
            <pc:sldMk cId="1182553770" sldId="421"/>
            <ac:spMk id="8" creationId="{81E84382-5622-4C14-ADE1-F5E7FB210B52}"/>
          </ac:spMkLst>
        </pc:spChg>
      </pc:sldChg>
      <pc:sldChg chg="addSp modSp add del mod">
        <pc:chgData name="Oriol Bosch Jover" userId="9dbb7b1c-6ccb-4168-bf1c-5552a8f27a80" providerId="ADAL" clId="{B7D7E8B9-778C-4D85-BBAB-FF7286707A89}" dt="2021-09-13T13:32:01.936" v="5070" actId="2696"/>
        <pc:sldMkLst>
          <pc:docMk/>
          <pc:sldMk cId="1206559092" sldId="422"/>
        </pc:sldMkLst>
        <pc:spChg chg="add mod">
          <ac:chgData name="Oriol Bosch Jover" userId="9dbb7b1c-6ccb-4168-bf1c-5552a8f27a80" providerId="ADAL" clId="{B7D7E8B9-778C-4D85-BBAB-FF7286707A89}" dt="2021-09-13T11:01:27.977" v="3415" actId="207"/>
          <ac:spMkLst>
            <pc:docMk/>
            <pc:sldMk cId="1206559092" sldId="422"/>
            <ac:spMk id="3" creationId="{17EE52A7-4BB0-476B-AF95-7B9D193FC860}"/>
          </ac:spMkLst>
        </pc:spChg>
      </pc:sldChg>
      <pc:sldChg chg="add del">
        <pc:chgData name="Oriol Bosch Jover" userId="9dbb7b1c-6ccb-4168-bf1c-5552a8f27a80" providerId="ADAL" clId="{B7D7E8B9-778C-4D85-BBAB-FF7286707A89}" dt="2021-09-13T11:00:57.595" v="3376" actId="2696"/>
        <pc:sldMkLst>
          <pc:docMk/>
          <pc:sldMk cId="4228015044" sldId="422"/>
        </pc:sldMkLst>
      </pc:sldChg>
      <pc:sldChg chg="addSp modSp add mod ord">
        <pc:chgData name="Oriol Bosch Jover" userId="9dbb7b1c-6ccb-4168-bf1c-5552a8f27a80" providerId="ADAL" clId="{B7D7E8B9-778C-4D85-BBAB-FF7286707A89}" dt="2021-09-13T13:32:04.426" v="5071"/>
        <pc:sldMkLst>
          <pc:docMk/>
          <pc:sldMk cId="1940168528" sldId="423"/>
        </pc:sldMkLst>
        <pc:spChg chg="mod">
          <ac:chgData name="Oriol Bosch Jover" userId="9dbb7b1c-6ccb-4168-bf1c-5552a8f27a80" providerId="ADAL" clId="{B7D7E8B9-778C-4D85-BBAB-FF7286707A89}" dt="2021-09-13T13:32:04.426" v="5071"/>
          <ac:spMkLst>
            <pc:docMk/>
            <pc:sldMk cId="1940168528" sldId="423"/>
            <ac:spMk id="6" creationId="{5BA23285-C2FB-48AF-B341-4E988353219F}"/>
          </ac:spMkLst>
        </pc:spChg>
        <pc:picChg chg="add mod modCrop">
          <ac:chgData name="Oriol Bosch Jover" userId="9dbb7b1c-6ccb-4168-bf1c-5552a8f27a80" providerId="ADAL" clId="{B7D7E8B9-778C-4D85-BBAB-FF7286707A89}" dt="2021-09-13T11:02:59.597" v="3426" actId="732"/>
          <ac:picMkLst>
            <pc:docMk/>
            <pc:sldMk cId="1940168528" sldId="423"/>
            <ac:picMk id="9" creationId="{E5E71AD6-FAA5-4CEC-8997-4182AC8F2847}"/>
          </ac:picMkLst>
        </pc:picChg>
      </pc:sldChg>
      <pc:sldChg chg="add del">
        <pc:chgData name="Oriol Bosch Jover" userId="9dbb7b1c-6ccb-4168-bf1c-5552a8f27a80" providerId="ADAL" clId="{B7D7E8B9-778C-4D85-BBAB-FF7286707A89}" dt="2021-09-13T12:01:41.723" v="3428" actId="2890"/>
        <pc:sldMkLst>
          <pc:docMk/>
          <pc:sldMk cId="1845667041" sldId="424"/>
        </pc:sldMkLst>
      </pc:sldChg>
      <pc:sldChg chg="modSp add mod ord">
        <pc:chgData name="Oriol Bosch Jover" userId="9dbb7b1c-6ccb-4168-bf1c-5552a8f27a80" providerId="ADAL" clId="{B7D7E8B9-778C-4D85-BBAB-FF7286707A89}" dt="2021-09-13T16:39:02.852" v="7417" actId="20577"/>
        <pc:sldMkLst>
          <pc:docMk/>
          <pc:sldMk cId="2079528470" sldId="424"/>
        </pc:sldMkLst>
        <pc:spChg chg="mod">
          <ac:chgData name="Oriol Bosch Jover" userId="9dbb7b1c-6ccb-4168-bf1c-5552a8f27a80" providerId="ADAL" clId="{B7D7E8B9-778C-4D85-BBAB-FF7286707A89}" dt="2021-09-13T16:39:02.852" v="7417" actId="20577"/>
          <ac:spMkLst>
            <pc:docMk/>
            <pc:sldMk cId="2079528470" sldId="424"/>
            <ac:spMk id="6" creationId="{5BA23285-C2FB-48AF-B341-4E988353219F}"/>
          </ac:spMkLst>
        </pc:spChg>
      </pc:sldChg>
      <pc:sldChg chg="addSp delSp modSp add mod">
        <pc:chgData name="Oriol Bosch Jover" userId="9dbb7b1c-6ccb-4168-bf1c-5552a8f27a80" providerId="ADAL" clId="{B7D7E8B9-778C-4D85-BBAB-FF7286707A89}" dt="2021-09-13T12:06:06.715" v="3504" actId="14100"/>
        <pc:sldMkLst>
          <pc:docMk/>
          <pc:sldMk cId="2039405224" sldId="425"/>
        </pc:sldMkLst>
        <pc:picChg chg="add del mod">
          <ac:chgData name="Oriol Bosch Jover" userId="9dbb7b1c-6ccb-4168-bf1c-5552a8f27a80" providerId="ADAL" clId="{B7D7E8B9-778C-4D85-BBAB-FF7286707A89}" dt="2021-09-13T12:05:56.864" v="3500" actId="478"/>
          <ac:picMkLst>
            <pc:docMk/>
            <pc:sldMk cId="2039405224" sldId="425"/>
            <ac:picMk id="3" creationId="{F77019BE-F789-464B-9757-E0640F61B1E7}"/>
          </ac:picMkLst>
        </pc:picChg>
        <pc:picChg chg="add mod">
          <ac:chgData name="Oriol Bosch Jover" userId="9dbb7b1c-6ccb-4168-bf1c-5552a8f27a80" providerId="ADAL" clId="{B7D7E8B9-778C-4D85-BBAB-FF7286707A89}" dt="2021-09-13T12:06:06.715" v="3504" actId="14100"/>
          <ac:picMkLst>
            <pc:docMk/>
            <pc:sldMk cId="2039405224" sldId="425"/>
            <ac:picMk id="8" creationId="{9F358ABA-9786-4B60-9732-6AEE27B04BEE}"/>
          </ac:picMkLst>
        </pc:picChg>
      </pc:sldChg>
      <pc:sldChg chg="addSp delSp modSp add mod ord">
        <pc:chgData name="Oriol Bosch Jover" userId="9dbb7b1c-6ccb-4168-bf1c-5552a8f27a80" providerId="ADAL" clId="{B7D7E8B9-778C-4D85-BBAB-FF7286707A89}" dt="2021-09-13T13:34:11.508" v="5165" actId="20577"/>
        <pc:sldMkLst>
          <pc:docMk/>
          <pc:sldMk cId="3385927363" sldId="426"/>
        </pc:sldMkLst>
        <pc:spChg chg="mod">
          <ac:chgData name="Oriol Bosch Jover" userId="9dbb7b1c-6ccb-4168-bf1c-5552a8f27a80" providerId="ADAL" clId="{B7D7E8B9-778C-4D85-BBAB-FF7286707A89}" dt="2021-09-13T13:34:11.508" v="5165" actId="20577"/>
          <ac:spMkLst>
            <pc:docMk/>
            <pc:sldMk cId="3385927363" sldId="426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2:25:05.521" v="3901" actId="478"/>
          <ac:spMkLst>
            <pc:docMk/>
            <pc:sldMk cId="3385927363" sldId="426"/>
            <ac:spMk id="8" creationId="{8F6EBBC0-1DF1-45A4-AFDE-0879079E5BD6}"/>
          </ac:spMkLst>
        </pc:spChg>
      </pc:sldChg>
      <pc:sldChg chg="addSp modSp add del mod ord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1064344415" sldId="427"/>
        </pc:sldMkLst>
        <pc:spChg chg="add mod">
          <ac:chgData name="Oriol Bosch Jover" userId="9dbb7b1c-6ccb-4168-bf1c-5552a8f27a80" providerId="ADAL" clId="{B7D7E8B9-778C-4D85-BBAB-FF7286707A89}" dt="2021-09-13T12:22:55.042" v="3879" actId="1076"/>
          <ac:spMkLst>
            <pc:docMk/>
            <pc:sldMk cId="1064344415" sldId="427"/>
            <ac:spMk id="4" creationId="{33AE2560-0B6E-4391-B9F3-8819A0BDDC68}"/>
          </ac:spMkLst>
        </pc:spChg>
        <pc:spChg chg="add mod">
          <ac:chgData name="Oriol Bosch Jover" userId="9dbb7b1c-6ccb-4168-bf1c-5552a8f27a80" providerId="ADAL" clId="{B7D7E8B9-778C-4D85-BBAB-FF7286707A89}" dt="2021-09-13T12:24:09.942" v="3894" actId="14100"/>
          <ac:spMkLst>
            <pc:docMk/>
            <pc:sldMk cId="1064344415" sldId="427"/>
            <ac:spMk id="9" creationId="{C425DCE4-21F7-4453-BB54-715FFA70ECC1}"/>
          </ac:spMkLst>
        </pc:spChg>
        <pc:picChg chg="add mod">
          <ac:chgData name="Oriol Bosch Jover" userId="9dbb7b1c-6ccb-4168-bf1c-5552a8f27a80" providerId="ADAL" clId="{B7D7E8B9-778C-4D85-BBAB-FF7286707A89}" dt="2021-09-13T12:24:00.371" v="3891" actId="1076"/>
          <ac:picMkLst>
            <pc:docMk/>
            <pc:sldMk cId="1064344415" sldId="427"/>
            <ac:picMk id="3" creationId="{524383A4-6AA3-49FC-8CF6-44DC99E229DB}"/>
          </ac:picMkLst>
        </pc:picChg>
      </pc:sldChg>
      <pc:sldChg chg="delSp modSp add del mod">
        <pc:chgData name="Oriol Bosch Jover" userId="9dbb7b1c-6ccb-4168-bf1c-5552a8f27a80" providerId="ADAL" clId="{B7D7E8B9-778C-4D85-BBAB-FF7286707A89}" dt="2021-09-13T13:37:15.315" v="5207" actId="2696"/>
        <pc:sldMkLst>
          <pc:docMk/>
          <pc:sldMk cId="1285739808" sldId="428"/>
        </pc:sldMkLst>
        <pc:spChg chg="mod">
          <ac:chgData name="Oriol Bosch Jover" userId="9dbb7b1c-6ccb-4168-bf1c-5552a8f27a80" providerId="ADAL" clId="{B7D7E8B9-778C-4D85-BBAB-FF7286707A89}" dt="2021-09-13T13:34:16.924" v="5167" actId="20577"/>
          <ac:spMkLst>
            <pc:docMk/>
            <pc:sldMk cId="1285739808" sldId="428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2:24:59.503" v="3899" actId="478"/>
          <ac:spMkLst>
            <pc:docMk/>
            <pc:sldMk cId="1285739808" sldId="428"/>
            <ac:spMk id="8" creationId="{8F6EBBC0-1DF1-45A4-AFDE-0879079E5BD6}"/>
          </ac:spMkLst>
        </pc:spChg>
      </pc:sldChg>
      <pc:sldChg chg="delSp modSp add mod">
        <pc:chgData name="Oriol Bosch Jover" userId="9dbb7b1c-6ccb-4168-bf1c-5552a8f27a80" providerId="ADAL" clId="{B7D7E8B9-778C-4D85-BBAB-FF7286707A89}" dt="2021-09-13T13:37:25.515" v="5210" actId="478"/>
        <pc:sldMkLst>
          <pc:docMk/>
          <pc:sldMk cId="375439257" sldId="429"/>
        </pc:sldMkLst>
        <pc:spChg chg="mod">
          <ac:chgData name="Oriol Bosch Jover" userId="9dbb7b1c-6ccb-4168-bf1c-5552a8f27a80" providerId="ADAL" clId="{B7D7E8B9-778C-4D85-BBAB-FF7286707A89}" dt="2021-09-13T13:34:22.266" v="5169" actId="20577"/>
          <ac:spMkLst>
            <pc:docMk/>
            <pc:sldMk cId="375439257" sldId="429"/>
            <ac:spMk id="6" creationId="{5BA23285-C2FB-48AF-B341-4E988353219F}"/>
          </ac:spMkLst>
        </pc:spChg>
        <pc:spChg chg="del mod">
          <ac:chgData name="Oriol Bosch Jover" userId="9dbb7b1c-6ccb-4168-bf1c-5552a8f27a80" providerId="ADAL" clId="{B7D7E8B9-778C-4D85-BBAB-FF7286707A89}" dt="2021-09-13T13:37:25.515" v="5210" actId="478"/>
          <ac:spMkLst>
            <pc:docMk/>
            <pc:sldMk cId="375439257" sldId="429"/>
            <ac:spMk id="8" creationId="{8F6EBBC0-1DF1-45A4-AFDE-0879079E5BD6}"/>
          </ac:spMkLst>
        </pc:spChg>
      </pc:sldChg>
      <pc:sldChg chg="addSp delSp modSp add del mod ord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3433066130" sldId="430"/>
        </pc:sldMkLst>
        <pc:spChg chg="mod">
          <ac:chgData name="Oriol Bosch Jover" userId="9dbb7b1c-6ccb-4168-bf1c-5552a8f27a80" providerId="ADAL" clId="{B7D7E8B9-778C-4D85-BBAB-FF7286707A89}" dt="2021-09-13T12:32:54.203" v="4334" actId="20577"/>
          <ac:spMkLst>
            <pc:docMk/>
            <pc:sldMk cId="3433066130" sldId="430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2:29:19.674" v="4313" actId="478"/>
          <ac:spMkLst>
            <pc:docMk/>
            <pc:sldMk cId="3433066130" sldId="430"/>
            <ac:spMk id="8" creationId="{47A88052-30D8-4078-B774-D6CD3B6DE376}"/>
          </ac:spMkLst>
        </pc:spChg>
        <pc:spChg chg="add del mod">
          <ac:chgData name="Oriol Bosch Jover" userId="9dbb7b1c-6ccb-4168-bf1c-5552a8f27a80" providerId="ADAL" clId="{B7D7E8B9-778C-4D85-BBAB-FF7286707A89}" dt="2021-09-13T12:29:18.400" v="4312" actId="478"/>
          <ac:spMkLst>
            <pc:docMk/>
            <pc:sldMk cId="3433066130" sldId="430"/>
            <ac:spMk id="9" creationId="{884FA7A9-AF38-42FF-9666-15F078BDA75C}"/>
          </ac:spMkLst>
        </pc:spChg>
      </pc:sldChg>
      <pc:sldChg chg="delSp add del mod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2978196071" sldId="431"/>
        </pc:sldMkLst>
        <pc:spChg chg="del">
          <ac:chgData name="Oriol Bosch Jover" userId="9dbb7b1c-6ccb-4168-bf1c-5552a8f27a80" providerId="ADAL" clId="{B7D7E8B9-778C-4D85-BBAB-FF7286707A89}" dt="2021-09-13T12:29:33.991" v="4315" actId="478"/>
          <ac:spMkLst>
            <pc:docMk/>
            <pc:sldMk cId="2978196071" sldId="431"/>
            <ac:spMk id="9" creationId="{884FA7A9-AF38-42FF-9666-15F078BDA75C}"/>
          </ac:spMkLst>
        </pc:spChg>
      </pc:sldChg>
      <pc:sldChg chg="delSp modSp add del mod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4096412795" sldId="432"/>
        </pc:sldMkLst>
        <pc:spChg chg="mod">
          <ac:chgData name="Oriol Bosch Jover" userId="9dbb7b1c-6ccb-4168-bf1c-5552a8f27a80" providerId="ADAL" clId="{B7D7E8B9-778C-4D85-BBAB-FF7286707A89}" dt="2021-09-13T12:29:12.192" v="4308" actId="20577"/>
          <ac:spMkLst>
            <pc:docMk/>
            <pc:sldMk cId="4096412795" sldId="432"/>
            <ac:spMk id="6" creationId="{5BA23285-C2FB-48AF-B341-4E988353219F}"/>
          </ac:spMkLst>
        </pc:spChg>
        <pc:spChg chg="del mod">
          <ac:chgData name="Oriol Bosch Jover" userId="9dbb7b1c-6ccb-4168-bf1c-5552a8f27a80" providerId="ADAL" clId="{B7D7E8B9-778C-4D85-BBAB-FF7286707A89}" dt="2021-09-13T12:29:14.113" v="4310" actId="478"/>
          <ac:spMkLst>
            <pc:docMk/>
            <pc:sldMk cId="4096412795" sldId="432"/>
            <ac:spMk id="9" creationId="{884FA7A9-AF38-42FF-9666-15F078BDA75C}"/>
          </ac:spMkLst>
        </pc:spChg>
      </pc:sldChg>
      <pc:sldChg chg="add del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142272538" sldId="433"/>
        </pc:sldMkLst>
      </pc:sldChg>
      <pc:sldChg chg="modSp add mod ord">
        <pc:chgData name="Oriol Bosch Jover" userId="9dbb7b1c-6ccb-4168-bf1c-5552a8f27a80" providerId="ADAL" clId="{B7D7E8B9-778C-4D85-BBAB-FF7286707A89}" dt="2021-09-13T13:30:49.733" v="5051" actId="11"/>
        <pc:sldMkLst>
          <pc:docMk/>
          <pc:sldMk cId="3899700194" sldId="434"/>
        </pc:sldMkLst>
        <pc:spChg chg="mod">
          <ac:chgData name="Oriol Bosch Jover" userId="9dbb7b1c-6ccb-4168-bf1c-5552a8f27a80" providerId="ADAL" clId="{B7D7E8B9-778C-4D85-BBAB-FF7286707A89}" dt="2021-09-13T13:30:49.733" v="5051" actId="11"/>
          <ac:spMkLst>
            <pc:docMk/>
            <pc:sldMk cId="3899700194" sldId="434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13:37:00.876" v="5204" actId="2696"/>
        <pc:sldMkLst>
          <pc:docMk/>
          <pc:sldMk cId="1296179027" sldId="435"/>
        </pc:sldMkLst>
      </pc:sldChg>
      <pc:sldChg chg="delSp modSp add mod ord">
        <pc:chgData name="Oriol Bosch Jover" userId="9dbb7b1c-6ccb-4168-bf1c-5552a8f27a80" providerId="ADAL" clId="{B7D7E8B9-778C-4D85-BBAB-FF7286707A89}" dt="2021-09-14T10:18:12.796" v="7572"/>
        <pc:sldMkLst>
          <pc:docMk/>
          <pc:sldMk cId="2430489871" sldId="436"/>
        </pc:sldMkLst>
        <pc:spChg chg="mod">
          <ac:chgData name="Oriol Bosch Jover" userId="9dbb7b1c-6ccb-4168-bf1c-5552a8f27a80" providerId="ADAL" clId="{B7D7E8B9-778C-4D85-BBAB-FF7286707A89}" dt="2021-09-14T10:18:12.796" v="7572"/>
          <ac:spMkLst>
            <pc:docMk/>
            <pc:sldMk cId="2430489871" sldId="436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2:38:34.415" v="4338" actId="478"/>
          <ac:spMkLst>
            <pc:docMk/>
            <pc:sldMk cId="2430489871" sldId="436"/>
            <ac:spMk id="9" creationId="{1C8DC26E-091F-4E8A-8BC1-6ABC515300A2}"/>
          </ac:spMkLst>
        </pc:spChg>
      </pc:sldChg>
      <pc:sldChg chg="addSp delSp modSp add mod">
        <pc:chgData name="Oriol Bosch Jover" userId="9dbb7b1c-6ccb-4168-bf1c-5552a8f27a80" providerId="ADAL" clId="{B7D7E8B9-778C-4D85-BBAB-FF7286707A89}" dt="2021-09-13T13:37:09.592" v="5206" actId="1076"/>
        <pc:sldMkLst>
          <pc:docMk/>
          <pc:sldMk cId="1299979004" sldId="437"/>
        </pc:sldMkLst>
        <pc:spChg chg="mod">
          <ac:chgData name="Oriol Bosch Jover" userId="9dbb7b1c-6ccb-4168-bf1c-5552a8f27a80" providerId="ADAL" clId="{B7D7E8B9-778C-4D85-BBAB-FF7286707A89}" dt="2021-09-13T13:36:47.710" v="5201" actId="20577"/>
          <ac:spMkLst>
            <pc:docMk/>
            <pc:sldMk cId="1299979004" sldId="437"/>
            <ac:spMk id="6" creationId="{5BA23285-C2FB-48AF-B341-4E988353219F}"/>
          </ac:spMkLst>
        </pc:spChg>
        <pc:spChg chg="del mod">
          <ac:chgData name="Oriol Bosch Jover" userId="9dbb7b1c-6ccb-4168-bf1c-5552a8f27a80" providerId="ADAL" clId="{B7D7E8B9-778C-4D85-BBAB-FF7286707A89}" dt="2021-09-13T13:36:50.735" v="5203" actId="478"/>
          <ac:spMkLst>
            <pc:docMk/>
            <pc:sldMk cId="1299979004" sldId="437"/>
            <ac:spMk id="8" creationId="{47A88052-30D8-4078-B774-D6CD3B6DE376}"/>
          </ac:spMkLst>
        </pc:spChg>
        <pc:spChg chg="del mod">
          <ac:chgData name="Oriol Bosch Jover" userId="9dbb7b1c-6ccb-4168-bf1c-5552a8f27a80" providerId="ADAL" clId="{B7D7E8B9-778C-4D85-BBAB-FF7286707A89}" dt="2021-09-13T13:36:49.520" v="5202" actId="478"/>
          <ac:spMkLst>
            <pc:docMk/>
            <pc:sldMk cId="1299979004" sldId="437"/>
            <ac:spMk id="9" creationId="{884FA7A9-AF38-42FF-9666-15F078BDA75C}"/>
          </ac:spMkLst>
        </pc:spChg>
        <pc:spChg chg="add mod">
          <ac:chgData name="Oriol Bosch Jover" userId="9dbb7b1c-6ccb-4168-bf1c-5552a8f27a80" providerId="ADAL" clId="{B7D7E8B9-778C-4D85-BBAB-FF7286707A89}" dt="2021-09-13T13:37:09.592" v="5206" actId="1076"/>
          <ac:spMkLst>
            <pc:docMk/>
            <pc:sldMk cId="1299979004" sldId="437"/>
            <ac:spMk id="10" creationId="{06D445F6-2AFD-4E2D-9848-C627256005BD}"/>
          </ac:spMkLst>
        </pc:spChg>
      </pc:sldChg>
      <pc:sldChg chg="modSp add mod ord">
        <pc:chgData name="Oriol Bosch Jover" userId="9dbb7b1c-6ccb-4168-bf1c-5552a8f27a80" providerId="ADAL" clId="{B7D7E8B9-778C-4D85-BBAB-FF7286707A89}" dt="2021-09-13T13:37:39.356" v="5211"/>
        <pc:sldMkLst>
          <pc:docMk/>
          <pc:sldMk cId="2961642194" sldId="438"/>
        </pc:sldMkLst>
        <pc:spChg chg="mod">
          <ac:chgData name="Oriol Bosch Jover" userId="9dbb7b1c-6ccb-4168-bf1c-5552a8f27a80" providerId="ADAL" clId="{B7D7E8B9-778C-4D85-BBAB-FF7286707A89}" dt="2021-09-13T13:37:39.356" v="5211"/>
          <ac:spMkLst>
            <pc:docMk/>
            <pc:sldMk cId="2961642194" sldId="438"/>
            <ac:spMk id="6" creationId="{5BA23285-C2FB-48AF-B341-4E988353219F}"/>
          </ac:spMkLst>
        </pc:spChg>
      </pc:sldChg>
      <pc:sldChg chg="addSp delSp modSp add mod ord">
        <pc:chgData name="Oriol Bosch Jover" userId="9dbb7b1c-6ccb-4168-bf1c-5552a8f27a80" providerId="ADAL" clId="{B7D7E8B9-778C-4D85-BBAB-FF7286707A89}" dt="2021-09-13T13:26:29.270" v="4985" actId="13926"/>
        <pc:sldMkLst>
          <pc:docMk/>
          <pc:sldMk cId="4227335933" sldId="439"/>
        </pc:sldMkLst>
        <pc:spChg chg="mod">
          <ac:chgData name="Oriol Bosch Jover" userId="9dbb7b1c-6ccb-4168-bf1c-5552a8f27a80" providerId="ADAL" clId="{B7D7E8B9-778C-4D85-BBAB-FF7286707A89}" dt="2021-09-13T13:26:29.270" v="4985" actId="13926"/>
          <ac:spMkLst>
            <pc:docMk/>
            <pc:sldMk cId="4227335933" sldId="439"/>
            <ac:spMk id="6" creationId="{5BA23285-C2FB-48AF-B341-4E988353219F}"/>
          </ac:spMkLst>
        </pc:spChg>
        <pc:spChg chg="add del">
          <ac:chgData name="Oriol Bosch Jover" userId="9dbb7b1c-6ccb-4168-bf1c-5552a8f27a80" providerId="ADAL" clId="{B7D7E8B9-778C-4D85-BBAB-FF7286707A89}" dt="2021-09-13T13:25:04.905" v="4924" actId="22"/>
          <ac:spMkLst>
            <pc:docMk/>
            <pc:sldMk cId="4227335933" sldId="439"/>
            <ac:spMk id="8" creationId="{E74C0BB5-5481-4211-AC86-B48AFB0ED3DD}"/>
          </ac:spMkLst>
        </pc:spChg>
      </pc:sldChg>
      <pc:sldChg chg="modSp add mod ord">
        <pc:chgData name="Oriol Bosch Jover" userId="9dbb7b1c-6ccb-4168-bf1c-5552a8f27a80" providerId="ADAL" clId="{B7D7E8B9-778C-4D85-BBAB-FF7286707A89}" dt="2021-09-14T10:46:26.707" v="7609"/>
        <pc:sldMkLst>
          <pc:docMk/>
          <pc:sldMk cId="3224460414" sldId="440"/>
        </pc:sldMkLst>
        <pc:spChg chg="mod">
          <ac:chgData name="Oriol Bosch Jover" userId="9dbb7b1c-6ccb-4168-bf1c-5552a8f27a80" providerId="ADAL" clId="{B7D7E8B9-778C-4D85-BBAB-FF7286707A89}" dt="2021-09-13T13:32:55.875" v="5099" actId="114"/>
          <ac:spMkLst>
            <pc:docMk/>
            <pc:sldMk cId="3224460414" sldId="440"/>
            <ac:spMk id="6" creationId="{5BA23285-C2FB-48AF-B341-4E988353219F}"/>
          </ac:spMkLst>
        </pc:spChg>
      </pc:sldChg>
      <pc:sldChg chg="addSp modSp add mod">
        <pc:chgData name="Oriol Bosch Jover" userId="9dbb7b1c-6ccb-4168-bf1c-5552a8f27a80" providerId="ADAL" clId="{B7D7E8B9-778C-4D85-BBAB-FF7286707A89}" dt="2021-09-13T13:31:52.455" v="5069" actId="1076"/>
        <pc:sldMkLst>
          <pc:docMk/>
          <pc:sldMk cId="625392890" sldId="441"/>
        </pc:sldMkLst>
        <pc:spChg chg="add mod">
          <ac:chgData name="Oriol Bosch Jover" userId="9dbb7b1c-6ccb-4168-bf1c-5552a8f27a80" providerId="ADAL" clId="{B7D7E8B9-778C-4D85-BBAB-FF7286707A89}" dt="2021-09-13T13:31:52.455" v="5069" actId="1076"/>
          <ac:spMkLst>
            <pc:docMk/>
            <pc:sldMk cId="625392890" sldId="441"/>
            <ac:spMk id="9" creationId="{6AC977DE-F55C-4D07-8EF9-9EB0E9B669FD}"/>
          </ac:spMkLst>
        </pc:spChg>
      </pc:sldChg>
      <pc:sldChg chg="modSp add mod ord">
        <pc:chgData name="Oriol Bosch Jover" userId="9dbb7b1c-6ccb-4168-bf1c-5552a8f27a80" providerId="ADAL" clId="{B7D7E8B9-778C-4D85-BBAB-FF7286707A89}" dt="2021-09-14T10:46:26.707" v="7609"/>
        <pc:sldMkLst>
          <pc:docMk/>
          <pc:sldMk cId="980204051" sldId="442"/>
        </pc:sldMkLst>
        <pc:spChg chg="mod">
          <ac:chgData name="Oriol Bosch Jover" userId="9dbb7b1c-6ccb-4168-bf1c-5552a8f27a80" providerId="ADAL" clId="{B7D7E8B9-778C-4D85-BBAB-FF7286707A89}" dt="2021-09-13T13:33:35.495" v="5132" actId="13926"/>
          <ac:spMkLst>
            <pc:docMk/>
            <pc:sldMk cId="980204051" sldId="442"/>
            <ac:spMk id="6" creationId="{5BA23285-C2FB-48AF-B341-4E988353219F}"/>
          </ac:spMkLst>
        </pc:spChg>
      </pc:sldChg>
      <pc:sldChg chg="addSp delSp modSp add mod ord">
        <pc:chgData name="Oriol Bosch Jover" userId="9dbb7b1c-6ccb-4168-bf1c-5552a8f27a80" providerId="ADAL" clId="{B7D7E8B9-778C-4D85-BBAB-FF7286707A89}" dt="2021-09-14T09:25:44.120" v="7419"/>
        <pc:sldMkLst>
          <pc:docMk/>
          <pc:sldMk cId="3448511235" sldId="443"/>
        </pc:sldMkLst>
        <pc:spChg chg="mod">
          <ac:chgData name="Oriol Bosch Jover" userId="9dbb7b1c-6ccb-4168-bf1c-5552a8f27a80" providerId="ADAL" clId="{B7D7E8B9-778C-4D85-BBAB-FF7286707A89}" dt="2021-09-13T13:36:01.844" v="5192" actId="20577"/>
          <ac:spMkLst>
            <pc:docMk/>
            <pc:sldMk cId="3448511235" sldId="443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3:36:03.385" v="5193" actId="478"/>
          <ac:spMkLst>
            <pc:docMk/>
            <pc:sldMk cId="3448511235" sldId="443"/>
            <ac:spMk id="8" creationId="{47A88052-30D8-4078-B774-D6CD3B6DE376}"/>
          </ac:spMkLst>
        </pc:spChg>
        <pc:spChg chg="del">
          <ac:chgData name="Oriol Bosch Jover" userId="9dbb7b1c-6ccb-4168-bf1c-5552a8f27a80" providerId="ADAL" clId="{B7D7E8B9-778C-4D85-BBAB-FF7286707A89}" dt="2021-09-13T13:35:59.624" v="5191" actId="478"/>
          <ac:spMkLst>
            <pc:docMk/>
            <pc:sldMk cId="3448511235" sldId="443"/>
            <ac:spMk id="9" creationId="{884FA7A9-AF38-42FF-9666-15F078BDA75C}"/>
          </ac:spMkLst>
        </pc:spChg>
        <pc:spChg chg="add mod">
          <ac:chgData name="Oriol Bosch Jover" userId="9dbb7b1c-6ccb-4168-bf1c-5552a8f27a80" providerId="ADAL" clId="{B7D7E8B9-778C-4D85-BBAB-FF7286707A89}" dt="2021-09-13T13:36:38.067" v="5200" actId="1076"/>
          <ac:spMkLst>
            <pc:docMk/>
            <pc:sldMk cId="3448511235" sldId="443"/>
            <ac:spMk id="11" creationId="{0C3C50CA-BAAF-4EE5-B0B6-6ADE4845E5AF}"/>
          </ac:spMkLst>
        </pc:spChg>
        <pc:picChg chg="add mod">
          <ac:chgData name="Oriol Bosch Jover" userId="9dbb7b1c-6ccb-4168-bf1c-5552a8f27a80" providerId="ADAL" clId="{B7D7E8B9-778C-4D85-BBAB-FF7286707A89}" dt="2021-09-13T13:36:33.606" v="5199" actId="1076"/>
          <ac:picMkLst>
            <pc:docMk/>
            <pc:sldMk cId="3448511235" sldId="443"/>
            <ac:picMk id="10" creationId="{2E549BBD-5A42-47B8-AFD9-D62EDF53268B}"/>
          </ac:picMkLst>
        </pc:picChg>
      </pc:sldChg>
      <pc:sldChg chg="delSp modSp add mod">
        <pc:chgData name="Oriol Bosch Jover" userId="9dbb7b1c-6ccb-4168-bf1c-5552a8f27a80" providerId="ADAL" clId="{B7D7E8B9-778C-4D85-BBAB-FF7286707A89}" dt="2021-09-13T13:35:56.243" v="5190" actId="478"/>
        <pc:sldMkLst>
          <pc:docMk/>
          <pc:sldMk cId="1597319786" sldId="444"/>
        </pc:sldMkLst>
        <pc:spChg chg="mod">
          <ac:chgData name="Oriol Bosch Jover" userId="9dbb7b1c-6ccb-4168-bf1c-5552a8f27a80" providerId="ADAL" clId="{B7D7E8B9-778C-4D85-BBAB-FF7286707A89}" dt="2021-09-13T13:35:53.965" v="5189" actId="20577"/>
          <ac:spMkLst>
            <pc:docMk/>
            <pc:sldMk cId="1597319786" sldId="444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3:35:56.243" v="5190" actId="478"/>
          <ac:spMkLst>
            <pc:docMk/>
            <pc:sldMk cId="1597319786" sldId="444"/>
            <ac:spMk id="8" creationId="{47A88052-30D8-4078-B774-D6CD3B6DE376}"/>
          </ac:spMkLst>
        </pc:spChg>
        <pc:spChg chg="del">
          <ac:chgData name="Oriol Bosch Jover" userId="9dbb7b1c-6ccb-4168-bf1c-5552a8f27a80" providerId="ADAL" clId="{B7D7E8B9-778C-4D85-BBAB-FF7286707A89}" dt="2021-09-13T13:35:52.135" v="5188" actId="478"/>
          <ac:spMkLst>
            <pc:docMk/>
            <pc:sldMk cId="1597319786" sldId="444"/>
            <ac:spMk id="9" creationId="{884FA7A9-AF38-42FF-9666-15F078BDA75C}"/>
          </ac:spMkLst>
        </pc:spChg>
      </pc:sldChg>
      <pc:sldChg chg="delSp modSp add mod">
        <pc:chgData name="Oriol Bosch Jover" userId="9dbb7b1c-6ccb-4168-bf1c-5552a8f27a80" providerId="ADAL" clId="{B7D7E8B9-778C-4D85-BBAB-FF7286707A89}" dt="2021-09-13T13:35:27.355" v="5187" actId="478"/>
        <pc:sldMkLst>
          <pc:docMk/>
          <pc:sldMk cId="3405679082" sldId="445"/>
        </pc:sldMkLst>
        <pc:spChg chg="mod">
          <ac:chgData name="Oriol Bosch Jover" userId="9dbb7b1c-6ccb-4168-bf1c-5552a8f27a80" providerId="ADAL" clId="{B7D7E8B9-778C-4D85-BBAB-FF7286707A89}" dt="2021-09-13T13:35:25.455" v="5186" actId="20577"/>
          <ac:spMkLst>
            <pc:docMk/>
            <pc:sldMk cId="3405679082" sldId="445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3:35:27.355" v="5187" actId="478"/>
          <ac:spMkLst>
            <pc:docMk/>
            <pc:sldMk cId="3405679082" sldId="445"/>
            <ac:spMk id="8" creationId="{47A88052-30D8-4078-B774-D6CD3B6DE376}"/>
          </ac:spMkLst>
        </pc:spChg>
        <pc:spChg chg="del">
          <ac:chgData name="Oriol Bosch Jover" userId="9dbb7b1c-6ccb-4168-bf1c-5552a8f27a80" providerId="ADAL" clId="{B7D7E8B9-778C-4D85-BBAB-FF7286707A89}" dt="2021-09-13T13:35:24.126" v="5185" actId="478"/>
          <ac:spMkLst>
            <pc:docMk/>
            <pc:sldMk cId="3405679082" sldId="445"/>
            <ac:spMk id="9" creationId="{884FA7A9-AF38-42FF-9666-15F078BDA75C}"/>
          </ac:spMkLst>
        </pc:spChg>
      </pc:sldChg>
      <pc:sldChg chg="delSp modSp add mod">
        <pc:chgData name="Oriol Bosch Jover" userId="9dbb7b1c-6ccb-4168-bf1c-5552a8f27a80" providerId="ADAL" clId="{B7D7E8B9-778C-4D85-BBAB-FF7286707A89}" dt="2021-09-13T13:35:19.637" v="5184" actId="20577"/>
        <pc:sldMkLst>
          <pc:docMk/>
          <pc:sldMk cId="4215533330" sldId="446"/>
        </pc:sldMkLst>
        <pc:spChg chg="mod">
          <ac:chgData name="Oriol Bosch Jover" userId="9dbb7b1c-6ccb-4168-bf1c-5552a8f27a80" providerId="ADAL" clId="{B7D7E8B9-778C-4D85-BBAB-FF7286707A89}" dt="2021-09-13T13:35:19.637" v="5184" actId="20577"/>
          <ac:spMkLst>
            <pc:docMk/>
            <pc:sldMk cId="4215533330" sldId="446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3:35:18.336" v="5183" actId="478"/>
          <ac:spMkLst>
            <pc:docMk/>
            <pc:sldMk cId="4215533330" sldId="446"/>
            <ac:spMk id="9" creationId="{884FA7A9-AF38-42FF-9666-15F078BDA75C}"/>
          </ac:spMkLst>
        </pc:spChg>
      </pc:sldChg>
      <pc:sldChg chg="delSp add mod">
        <pc:chgData name="Oriol Bosch Jover" userId="9dbb7b1c-6ccb-4168-bf1c-5552a8f27a80" providerId="ADAL" clId="{B7D7E8B9-778C-4D85-BBAB-FF7286707A89}" dt="2021-09-13T13:35:14.335" v="5182" actId="478"/>
        <pc:sldMkLst>
          <pc:docMk/>
          <pc:sldMk cId="525254465" sldId="447"/>
        </pc:sldMkLst>
        <pc:spChg chg="del">
          <ac:chgData name="Oriol Bosch Jover" userId="9dbb7b1c-6ccb-4168-bf1c-5552a8f27a80" providerId="ADAL" clId="{B7D7E8B9-778C-4D85-BBAB-FF7286707A89}" dt="2021-09-13T13:35:14.335" v="5182" actId="478"/>
          <ac:spMkLst>
            <pc:docMk/>
            <pc:sldMk cId="525254465" sldId="447"/>
            <ac:spMk id="9" creationId="{884FA7A9-AF38-42FF-9666-15F078BDA75C}"/>
          </ac:spMkLst>
        </pc:spChg>
      </pc:sldChg>
      <pc:sldChg chg="add">
        <pc:chgData name="Oriol Bosch Jover" userId="9dbb7b1c-6ccb-4168-bf1c-5552a8f27a80" providerId="ADAL" clId="{B7D7E8B9-778C-4D85-BBAB-FF7286707A89}" dt="2021-09-13T13:35:09.505" v="5181" actId="2890"/>
        <pc:sldMkLst>
          <pc:docMk/>
          <pc:sldMk cId="2887895696" sldId="448"/>
        </pc:sldMkLst>
      </pc:sldChg>
      <pc:sldChg chg="modSp add mod ord">
        <pc:chgData name="Oriol Bosch Jover" userId="9dbb7b1c-6ccb-4168-bf1c-5552a8f27a80" providerId="ADAL" clId="{B7D7E8B9-778C-4D85-BBAB-FF7286707A89}" dt="2021-09-14T10:46:26.707" v="7609"/>
        <pc:sldMkLst>
          <pc:docMk/>
          <pc:sldMk cId="234354587" sldId="449"/>
        </pc:sldMkLst>
        <pc:spChg chg="mod">
          <ac:chgData name="Oriol Bosch Jover" userId="9dbb7b1c-6ccb-4168-bf1c-5552a8f27a80" providerId="ADAL" clId="{B7D7E8B9-778C-4D85-BBAB-FF7286707A89}" dt="2021-09-13T13:38:43.816" v="5226" actId="20577"/>
          <ac:spMkLst>
            <pc:docMk/>
            <pc:sldMk cId="234354587" sldId="449"/>
            <ac:spMk id="6" creationId="{5BA23285-C2FB-48AF-B341-4E988353219F}"/>
          </ac:spMkLst>
        </pc:spChg>
      </pc:sldChg>
      <pc:sldChg chg="modSp add mod ord">
        <pc:chgData name="Oriol Bosch Jover" userId="9dbb7b1c-6ccb-4168-bf1c-5552a8f27a80" providerId="ADAL" clId="{B7D7E8B9-778C-4D85-BBAB-FF7286707A89}" dt="2021-09-13T13:53:00.746" v="5432" actId="20577"/>
        <pc:sldMkLst>
          <pc:docMk/>
          <pc:sldMk cId="34709195" sldId="450"/>
        </pc:sldMkLst>
        <pc:spChg chg="mod">
          <ac:chgData name="Oriol Bosch Jover" userId="9dbb7b1c-6ccb-4168-bf1c-5552a8f27a80" providerId="ADAL" clId="{B7D7E8B9-778C-4D85-BBAB-FF7286707A89}" dt="2021-09-13T13:53:00.746" v="5432" actId="20577"/>
          <ac:spMkLst>
            <pc:docMk/>
            <pc:sldMk cId="34709195" sldId="450"/>
            <ac:spMk id="6" creationId="{5BA23285-C2FB-48AF-B341-4E988353219F}"/>
          </ac:spMkLst>
        </pc:spChg>
      </pc:sldChg>
      <pc:sldChg chg="modSp add mod">
        <pc:chgData name="Oriol Bosch Jover" userId="9dbb7b1c-6ccb-4168-bf1c-5552a8f27a80" providerId="ADAL" clId="{B7D7E8B9-778C-4D85-BBAB-FF7286707A89}" dt="2021-09-13T13:54:35.032" v="5505" actId="15"/>
        <pc:sldMkLst>
          <pc:docMk/>
          <pc:sldMk cId="1610245313" sldId="451"/>
        </pc:sldMkLst>
        <pc:spChg chg="mod">
          <ac:chgData name="Oriol Bosch Jover" userId="9dbb7b1c-6ccb-4168-bf1c-5552a8f27a80" providerId="ADAL" clId="{B7D7E8B9-778C-4D85-BBAB-FF7286707A89}" dt="2021-09-13T13:54:35.032" v="5505" actId="15"/>
          <ac:spMkLst>
            <pc:docMk/>
            <pc:sldMk cId="1610245313" sldId="451"/>
            <ac:spMk id="6" creationId="{5BA23285-C2FB-48AF-B341-4E988353219F}"/>
          </ac:spMkLst>
        </pc:spChg>
      </pc:sldChg>
      <pc:sldChg chg="addSp delSp modSp add mod ord">
        <pc:chgData name="Oriol Bosch Jover" userId="9dbb7b1c-6ccb-4168-bf1c-5552a8f27a80" providerId="ADAL" clId="{B7D7E8B9-778C-4D85-BBAB-FF7286707A89}" dt="2021-09-13T15:04:20.949" v="6659" actId="478"/>
        <pc:sldMkLst>
          <pc:docMk/>
          <pc:sldMk cId="1872484744" sldId="452"/>
        </pc:sldMkLst>
        <pc:spChg chg="add del mod">
          <ac:chgData name="Oriol Bosch Jover" userId="9dbb7b1c-6ccb-4168-bf1c-5552a8f27a80" providerId="ADAL" clId="{B7D7E8B9-778C-4D85-BBAB-FF7286707A89}" dt="2021-09-13T15:04:19.079" v="6658" actId="478"/>
          <ac:spMkLst>
            <pc:docMk/>
            <pc:sldMk cId="1872484744" sldId="452"/>
            <ac:spMk id="2" creationId="{5AF59B87-7CD6-44D4-BA6B-94DD0140EE58}"/>
          </ac:spMkLst>
        </pc:spChg>
        <pc:spChg chg="add del mod">
          <ac:chgData name="Oriol Bosch Jover" userId="9dbb7b1c-6ccb-4168-bf1c-5552a8f27a80" providerId="ADAL" clId="{B7D7E8B9-778C-4D85-BBAB-FF7286707A89}" dt="2021-09-13T15:04:20.949" v="6659" actId="478"/>
          <ac:spMkLst>
            <pc:docMk/>
            <pc:sldMk cId="1872484744" sldId="452"/>
            <ac:spMk id="3" creationId="{031FC2C8-AB9C-4A9D-A74E-45FA0DB0A481}"/>
          </ac:spMkLst>
        </pc:spChg>
        <pc:spChg chg="mod">
          <ac:chgData name="Oriol Bosch Jover" userId="9dbb7b1c-6ccb-4168-bf1c-5552a8f27a80" providerId="ADAL" clId="{B7D7E8B9-778C-4D85-BBAB-FF7286707A89}" dt="2021-09-13T15:04:17.552" v="6657" actId="20577"/>
          <ac:spMkLst>
            <pc:docMk/>
            <pc:sldMk cId="1872484744" sldId="452"/>
            <ac:spMk id="6" creationId="{5BA23285-C2FB-48AF-B341-4E988353219F}"/>
          </ac:spMkLst>
        </pc:spChg>
      </pc:sldChg>
      <pc:sldChg chg="addSp delSp modSp add mod">
        <pc:chgData name="Oriol Bosch Jover" userId="9dbb7b1c-6ccb-4168-bf1c-5552a8f27a80" providerId="ADAL" clId="{B7D7E8B9-778C-4D85-BBAB-FF7286707A89}" dt="2021-09-13T14:36:59.098" v="6325"/>
        <pc:sldMkLst>
          <pc:docMk/>
          <pc:sldMk cId="3875480727" sldId="453"/>
        </pc:sldMkLst>
        <pc:spChg chg="del">
          <ac:chgData name="Oriol Bosch Jover" userId="9dbb7b1c-6ccb-4168-bf1c-5552a8f27a80" providerId="ADAL" clId="{B7D7E8B9-778C-4D85-BBAB-FF7286707A89}" dt="2021-09-13T14:23:14.180" v="5906" actId="478"/>
          <ac:spMkLst>
            <pc:docMk/>
            <pc:sldMk cId="3875480727" sldId="453"/>
            <ac:spMk id="2" creationId="{5AF59B87-7CD6-44D4-BA6B-94DD0140EE58}"/>
          </ac:spMkLst>
        </pc:spChg>
        <pc:spChg chg="add del mod">
          <ac:chgData name="Oriol Bosch Jover" userId="9dbb7b1c-6ccb-4168-bf1c-5552a8f27a80" providerId="ADAL" clId="{B7D7E8B9-778C-4D85-BBAB-FF7286707A89}" dt="2021-09-13T14:23:36.261" v="5915" actId="478"/>
          <ac:spMkLst>
            <pc:docMk/>
            <pc:sldMk cId="3875480727" sldId="453"/>
            <ac:spMk id="3" creationId="{031FC2C8-AB9C-4A9D-A74E-45FA0DB0A481}"/>
          </ac:spMkLst>
        </pc:spChg>
        <pc:spChg chg="mod">
          <ac:chgData name="Oriol Bosch Jover" userId="9dbb7b1c-6ccb-4168-bf1c-5552a8f27a80" providerId="ADAL" clId="{B7D7E8B9-778C-4D85-BBAB-FF7286707A89}" dt="2021-09-13T14:36:59.098" v="6325"/>
          <ac:spMkLst>
            <pc:docMk/>
            <pc:sldMk cId="3875480727" sldId="453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4:35:11.919" v="6322" actId="478"/>
          <ac:spMkLst>
            <pc:docMk/>
            <pc:sldMk cId="3875480727" sldId="453"/>
            <ac:spMk id="8" creationId="{E3E0653B-9DBA-45BA-99B3-45D7DCEE5CD1}"/>
          </ac:spMkLst>
        </pc:spChg>
      </pc:sldChg>
      <pc:sldChg chg="delSp modSp add mod ord">
        <pc:chgData name="Oriol Bosch Jover" userId="9dbb7b1c-6ccb-4168-bf1c-5552a8f27a80" providerId="ADAL" clId="{B7D7E8B9-778C-4D85-BBAB-FF7286707A89}" dt="2021-09-13T15:05:52.309" v="6673" actId="20577"/>
        <pc:sldMkLst>
          <pc:docMk/>
          <pc:sldMk cId="1911466431" sldId="454"/>
        </pc:sldMkLst>
        <pc:spChg chg="mod">
          <ac:chgData name="Oriol Bosch Jover" userId="9dbb7b1c-6ccb-4168-bf1c-5552a8f27a80" providerId="ADAL" clId="{B7D7E8B9-778C-4D85-BBAB-FF7286707A89}" dt="2021-09-13T15:05:52.309" v="6673" actId="20577"/>
          <ac:spMkLst>
            <pc:docMk/>
            <pc:sldMk cId="1911466431" sldId="454"/>
            <ac:spMk id="6" creationId="{5BA23285-C2FB-48AF-B341-4E988353219F}"/>
          </ac:spMkLst>
        </pc:spChg>
        <pc:spChg chg="del">
          <ac:chgData name="Oriol Bosch Jover" userId="9dbb7b1c-6ccb-4168-bf1c-5552a8f27a80" providerId="ADAL" clId="{B7D7E8B9-778C-4D85-BBAB-FF7286707A89}" dt="2021-09-13T14:35:00.471" v="6317" actId="478"/>
          <ac:spMkLst>
            <pc:docMk/>
            <pc:sldMk cId="1911466431" sldId="454"/>
            <ac:spMk id="8" creationId="{E3E0653B-9DBA-45BA-99B3-45D7DCEE5CD1}"/>
          </ac:spMkLst>
        </pc:spChg>
      </pc:sldChg>
      <pc:sldChg chg="modSp add mod">
        <pc:chgData name="Oriol Bosch Jover" userId="9dbb7b1c-6ccb-4168-bf1c-5552a8f27a80" providerId="ADAL" clId="{B7D7E8B9-778C-4D85-BBAB-FF7286707A89}" dt="2021-09-13T14:36:47.393" v="6324" actId="11"/>
        <pc:sldMkLst>
          <pc:docMk/>
          <pc:sldMk cId="639213784" sldId="455"/>
        </pc:sldMkLst>
        <pc:spChg chg="mod">
          <ac:chgData name="Oriol Bosch Jover" userId="9dbb7b1c-6ccb-4168-bf1c-5552a8f27a80" providerId="ADAL" clId="{B7D7E8B9-778C-4D85-BBAB-FF7286707A89}" dt="2021-09-13T14:36:47.393" v="6324" actId="11"/>
          <ac:spMkLst>
            <pc:docMk/>
            <pc:sldMk cId="639213784" sldId="455"/>
            <ac:spMk id="6" creationId="{5BA23285-C2FB-48AF-B341-4E988353219F}"/>
          </ac:spMkLst>
        </pc:spChg>
      </pc:sldChg>
      <pc:sldChg chg="addSp delSp modSp add mod ord">
        <pc:chgData name="Oriol Bosch Jover" userId="9dbb7b1c-6ccb-4168-bf1c-5552a8f27a80" providerId="ADAL" clId="{B7D7E8B9-778C-4D85-BBAB-FF7286707A89}" dt="2021-09-13T15:06:22.292" v="6676"/>
        <pc:sldMkLst>
          <pc:docMk/>
          <pc:sldMk cId="4031466110" sldId="456"/>
        </pc:sldMkLst>
        <pc:spChg chg="mod">
          <ac:chgData name="Oriol Bosch Jover" userId="9dbb7b1c-6ccb-4168-bf1c-5552a8f27a80" providerId="ADAL" clId="{B7D7E8B9-778C-4D85-BBAB-FF7286707A89}" dt="2021-09-13T15:06:22.292" v="6676"/>
          <ac:spMkLst>
            <pc:docMk/>
            <pc:sldMk cId="4031466110" sldId="456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8" creationId="{19B77CB5-6FF8-4F52-8382-0CB5509F1AFD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9" creationId="{DE815E3A-0532-4043-BFA9-2C22C403FA7C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0" creationId="{8911C0B2-0595-4E34-AD78-D666BD2CC349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1" creationId="{442B5BFD-93E7-4DDB-8B1B-CDD6315112B6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2" creationId="{2D798A03-B36F-4E34-87D3-B0202FC3FCD1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3" creationId="{CC6FE36E-7714-415F-817D-A9B9725E028B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4" creationId="{B179E0A2-061F-40D8-8488-DC4F79F213D7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5" creationId="{C86B7C65-D4D0-4939-B3D1-F0675333908A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6" creationId="{03581E02-CE94-448D-96E8-0033D5F6D489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7" creationId="{E1160197-3F9A-4ADE-B932-D07BF0AF6A56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8" creationId="{2C8AF1D6-BDA7-48CD-B3BF-0C646E01A2D6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19" creationId="{4D7EBC7C-2969-42CE-9EE9-6115BE5C77A0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0" creationId="{03E0817D-A301-423E-A314-1246C7202346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1" creationId="{7C978464-0E74-4761-8988-F2A0838FEC65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2" creationId="{DC00A718-02A7-4239-B156-5FB477A6FDE3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3" creationId="{A512EF34-7E61-4EDC-9C41-5D86BC2232DA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4" creationId="{B0B6DA85-4E34-4726-9803-CBBEEB1F3034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25" creationId="{BA8741A0-2D70-412A-83A5-49009B3D1C53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55" creationId="{08110C8F-5AE1-4B62-AD68-9CC8245A4233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56" creationId="{9A49B234-0685-46A3-A28C-D9A2DD6E3CD5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57" creationId="{5B0DC87E-5C28-4A70-9304-60ED2BA45ED2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58" creationId="{EB093183-394F-4979-86C5-F7F084AF64F4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59" creationId="{9583002C-F21A-4D58-892F-DA68093E4C6B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0" creationId="{D6186D9B-4E9A-4347-B35B-F5C46218878A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1" creationId="{C8B55750-5636-4D75-8555-BCC2F04C46F5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2" creationId="{FF7F510F-4B10-44CF-923D-F18E6EC22FF2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3" creationId="{7B0AE610-0D42-436E-874E-8D5D03AF69DB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4" creationId="{90171438-4FC2-404B-B5AB-51955A8E95B1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5" creationId="{455BD65F-7CDC-4B49-88E7-9FE1D39C766F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6" creationId="{C4D98347-2CB5-4B9C-82D2-9BE794250DA6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7" creationId="{05035292-0112-4E87-8C16-F315B06FCD12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68" creationId="{90A391BB-0CF2-48FE-B561-5F4AA660F233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72" creationId="{0F94A9F4-71DD-4373-9040-95F6377C0C6D}"/>
          </ac:spMkLst>
        </pc:spChg>
        <pc:spChg chg="add del mod">
          <ac:chgData name="Oriol Bosch Jover" userId="9dbb7b1c-6ccb-4168-bf1c-5552a8f27a80" providerId="ADAL" clId="{B7D7E8B9-778C-4D85-BBAB-FF7286707A89}" dt="2021-09-13T14:51:49.392" v="6470"/>
          <ac:spMkLst>
            <pc:docMk/>
            <pc:sldMk cId="4031466110" sldId="456"/>
            <ac:spMk id="73" creationId="{DF761AF6-FAB0-46F6-BE40-2AA64A3C9C1B}"/>
          </ac:spMkLst>
        </pc:spChg>
        <pc:spChg chg="add del mod">
          <ac:chgData name="Oriol Bosch Jover" userId="9dbb7b1c-6ccb-4168-bf1c-5552a8f27a80" providerId="ADAL" clId="{B7D7E8B9-778C-4D85-BBAB-FF7286707A89}" dt="2021-09-13T14:53:33.320" v="6508" actId="478"/>
          <ac:spMkLst>
            <pc:docMk/>
            <pc:sldMk cId="4031466110" sldId="456"/>
            <ac:spMk id="74" creationId="{C5FBC679-413D-4B19-AD65-77583373BA9C}"/>
          </ac:spMkLst>
        </pc:spChg>
        <pc:picChg chg="add mod">
          <ac:chgData name="Oriol Bosch Jover" userId="9dbb7b1c-6ccb-4168-bf1c-5552a8f27a80" providerId="ADAL" clId="{B7D7E8B9-778C-4D85-BBAB-FF7286707A89}" dt="2021-09-13T14:52:22.772" v="6477" actId="1076"/>
          <ac:picMkLst>
            <pc:docMk/>
            <pc:sldMk cId="4031466110" sldId="456"/>
            <ac:picMk id="2" creationId="{758968F1-E3B1-48D4-B9F8-02DC45264B00}"/>
          </ac:picMkLst>
        </pc:picChg>
        <pc:picChg chg="add del mod">
          <ac:chgData name="Oriol Bosch Jover" userId="9dbb7b1c-6ccb-4168-bf1c-5552a8f27a80" providerId="ADAL" clId="{B7D7E8B9-778C-4D85-BBAB-FF7286707A89}" dt="2021-09-13T14:51:49.392" v="6470"/>
          <ac:picMkLst>
            <pc:docMk/>
            <pc:sldMk cId="4031466110" sldId="456"/>
            <ac:picMk id="26" creationId="{484FDEAE-0A56-4ED6-9D99-AF559AAB1CA1}"/>
          </ac:picMkLst>
        </pc:picChg>
        <pc:picChg chg="add del mod">
          <ac:chgData name="Oriol Bosch Jover" userId="9dbb7b1c-6ccb-4168-bf1c-5552a8f27a80" providerId="ADAL" clId="{B7D7E8B9-778C-4D85-BBAB-FF7286707A89}" dt="2021-09-13T14:51:49.392" v="6470"/>
          <ac:picMkLst>
            <pc:docMk/>
            <pc:sldMk cId="4031466110" sldId="456"/>
            <ac:picMk id="71" creationId="{082C1206-76C2-480D-AB6F-BF26372AC6FC}"/>
          </ac:picMkLst>
        </pc:pic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27" creationId="{232ABCB6-384C-468C-AF2C-DEB875149452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28" creationId="{813E00CB-4991-4086-9320-15A888476B05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29" creationId="{08956C8D-6AE4-419B-A099-59F038D10574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0" creationId="{BE6A4023-884D-41B5-97A9-03AFC1907242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1" creationId="{1B6BF391-672B-4BF7-91E3-0575360FEC90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2" creationId="{40270F75-1B19-4876-9A29-5822A0E02672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3" creationId="{49EBB255-5AC2-4029-9EC6-EC18C2AE30B0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4" creationId="{26FACAC4-7CA5-4E83-A7AC-5CEDD9C5DFE0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5" creationId="{08521D02-EB8F-4F14-AD51-18F37E494534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6" creationId="{E49643C7-6CD4-49C2-A3A8-9CA362035494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7" creationId="{A4D7200B-2E77-4FA3-8850-CCFBC3CDFBE2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8" creationId="{FD77817C-8077-4C4A-A26F-6035E00F5E8E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39" creationId="{CBC4B50B-A1B7-4CEC-9EDD-FBEA79B8F9B6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0" creationId="{5CAE0DB0-2B68-4183-B18B-7AF32C0D34D9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1" creationId="{A29986C6-AEE3-4248-BE81-ACC092E31311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2" creationId="{CA71D8A7-DC8C-4DB8-9E68-C7BEC2931A7A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3" creationId="{7C647413-ED15-45B5-9846-B9C6759BE01D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4" creationId="{07432EEB-9728-4A4C-996E-7D2859B97E28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5" creationId="{AE145CCC-20DD-4A7B-8657-C909C56B1758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6" creationId="{AF7277AF-DD88-4625-81E6-52904B8105BC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7" creationId="{F8D17C0B-C8FB-4CBA-8CF1-41F62C4B373E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8" creationId="{8FB01124-3E02-4260-BAA6-B05F924ADE41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49" creationId="{EB62A163-55C4-40BD-8842-49A2A0C237BC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50" creationId="{17C475BF-E885-41B4-BF82-7EFA495ED8BB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51" creationId="{5ECD81DC-6B68-4777-B7FA-FC2F9967C8AF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52" creationId="{13AECF02-1305-4C06-804B-B814DEFB0E16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53" creationId="{EE64E882-ADF0-4053-B29E-8536CC874E97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54" creationId="{42ADE612-8E70-4B55-A1E0-41E3A4834531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69" creationId="{423CF532-4FFA-4EA3-8CE0-30A741BC6372}"/>
          </ac:cxnSpMkLst>
        </pc:cxnChg>
        <pc:cxnChg chg="add del mod">
          <ac:chgData name="Oriol Bosch Jover" userId="9dbb7b1c-6ccb-4168-bf1c-5552a8f27a80" providerId="ADAL" clId="{B7D7E8B9-778C-4D85-BBAB-FF7286707A89}" dt="2021-09-13T14:51:49.392" v="6470"/>
          <ac:cxnSpMkLst>
            <pc:docMk/>
            <pc:sldMk cId="4031466110" sldId="456"/>
            <ac:cxnSpMk id="70" creationId="{ABF8AA69-F878-44FC-BD5E-3E9178A7115F}"/>
          </ac:cxnSpMkLst>
        </pc:cxnChg>
      </pc:sldChg>
      <pc:sldChg chg="delSp modSp add mod ord">
        <pc:chgData name="Oriol Bosch Jover" userId="9dbb7b1c-6ccb-4168-bf1c-5552a8f27a80" providerId="ADAL" clId="{B7D7E8B9-778C-4D85-BBAB-FF7286707A89}" dt="2021-09-13T15:06:11.660" v="6674" actId="11"/>
        <pc:sldMkLst>
          <pc:docMk/>
          <pc:sldMk cId="3821088560" sldId="457"/>
        </pc:sldMkLst>
        <pc:spChg chg="mod">
          <ac:chgData name="Oriol Bosch Jover" userId="9dbb7b1c-6ccb-4168-bf1c-5552a8f27a80" providerId="ADAL" clId="{B7D7E8B9-778C-4D85-BBAB-FF7286707A89}" dt="2021-09-13T15:06:11.660" v="6674" actId="11"/>
          <ac:spMkLst>
            <pc:docMk/>
            <pc:sldMk cId="3821088560" sldId="457"/>
            <ac:spMk id="6" creationId="{5BA23285-C2FB-48AF-B341-4E988353219F}"/>
          </ac:spMkLst>
        </pc:spChg>
        <pc:picChg chg="del">
          <ac:chgData name="Oriol Bosch Jover" userId="9dbb7b1c-6ccb-4168-bf1c-5552a8f27a80" providerId="ADAL" clId="{B7D7E8B9-778C-4D85-BBAB-FF7286707A89}" dt="2021-09-13T14:52:06.819" v="6476" actId="478"/>
          <ac:picMkLst>
            <pc:docMk/>
            <pc:sldMk cId="3821088560" sldId="457"/>
            <ac:picMk id="2" creationId="{758968F1-E3B1-48D4-B9F8-02DC45264B00}"/>
          </ac:picMkLst>
        </pc:picChg>
      </pc:sldChg>
      <pc:sldChg chg="modSp add mod">
        <pc:chgData name="Oriol Bosch Jover" userId="9dbb7b1c-6ccb-4168-bf1c-5552a8f27a80" providerId="ADAL" clId="{B7D7E8B9-778C-4D85-BBAB-FF7286707A89}" dt="2021-09-13T15:06:25.372" v="6677"/>
        <pc:sldMkLst>
          <pc:docMk/>
          <pc:sldMk cId="557431072" sldId="458"/>
        </pc:sldMkLst>
        <pc:spChg chg="mod">
          <ac:chgData name="Oriol Bosch Jover" userId="9dbb7b1c-6ccb-4168-bf1c-5552a8f27a80" providerId="ADAL" clId="{B7D7E8B9-778C-4D85-BBAB-FF7286707A89}" dt="2021-09-13T15:06:25.372" v="6677"/>
          <ac:spMkLst>
            <pc:docMk/>
            <pc:sldMk cId="557431072" sldId="458"/>
            <ac:spMk id="6" creationId="{5BA23285-C2FB-48AF-B341-4E988353219F}"/>
          </ac:spMkLst>
        </pc:spChg>
      </pc:sldChg>
      <pc:sldChg chg="addSp delSp modSp add del mod">
        <pc:chgData name="Oriol Bosch Jover" userId="9dbb7b1c-6ccb-4168-bf1c-5552a8f27a80" providerId="ADAL" clId="{B7D7E8B9-778C-4D85-BBAB-FF7286707A89}" dt="2021-09-13T14:54:46.648" v="6525" actId="2696"/>
        <pc:sldMkLst>
          <pc:docMk/>
          <pc:sldMk cId="306750999" sldId="459"/>
        </pc:sldMkLst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8" creationId="{8BC417EB-91C6-40F6-818F-E0BD920E9978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9" creationId="{E3E3D185-6568-4973-9650-18DCEF4C57B9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0" creationId="{768AD436-3D11-4EC3-9AF9-EAA45E09852E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1" creationId="{08449B41-9789-4DED-9DBA-58A70A74545D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2" creationId="{81C0C992-2F60-4919-8491-58C7A34D99B6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3" creationId="{FABD477C-2086-4455-A052-E3A2B26B9029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4" creationId="{BBB49E39-0DB1-4650-928E-5023A34E3633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5" creationId="{BDF18F0C-38F5-46F1-9339-B882FFF17400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6" creationId="{B7C4A3FA-AB11-4012-B10E-1B08DD4527C9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7" creationId="{B04A7647-1D21-40DC-81AF-9A7FC3578FD4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8" creationId="{6468DE7F-70B9-4368-ADAC-918E0B435E42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19" creationId="{23C6CC54-1B4D-4847-B4FD-D638595E61C5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0" creationId="{786B38F6-0EA3-496A-B924-A648F4A80BE2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1" creationId="{1BD08F41-41AD-4569-AB27-E99D2113CE76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2" creationId="{F43A3B1A-2221-4BED-92A8-D68B3D1567FF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3" creationId="{25B3DAD3-6480-499B-B750-B34C35BEA394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4" creationId="{07AF865B-D9CE-40E9-95C6-C4E30533008C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25" creationId="{10169363-4A57-4192-A4E3-2355F56C2B78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57" creationId="{9B13866F-66F8-46BB-9D65-12FC7E83C525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58" creationId="{AE2ECC20-C16F-4648-920B-33DEB8549E09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59" creationId="{4C6B56A7-70AB-4970-9AE9-35ECF3660D8B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0" creationId="{3E66FD9F-88D8-423B-A99B-888C6ABD6C3B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1" creationId="{001CBDD3-B40E-42B9-B76E-41D8DBA6475C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2" creationId="{8EC31A20-DC4D-42DA-947B-B012A0A9400E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3" creationId="{A1265CDB-E6F9-4B44-8DC3-099C2AF7ACD0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4" creationId="{0DD65060-9DBC-472A-9C17-1A6E27FEB850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5" creationId="{1F91C65E-5945-4A33-A467-490B98E1C4C3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6" creationId="{3CFB1DA5-F9E7-4533-ADA4-6C68BF13B91E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7" creationId="{EB035110-776A-42E1-B652-5E15D053F1E4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8" creationId="{1A3562CA-4E73-41CA-9F61-775552050DE3}"/>
          </ac:spMkLst>
        </pc:spChg>
        <pc:spChg chg="add del mod">
          <ac:chgData name="Oriol Bosch Jover" userId="9dbb7b1c-6ccb-4168-bf1c-5552a8f27a80" providerId="ADAL" clId="{B7D7E8B9-778C-4D85-BBAB-FF7286707A89}" dt="2021-09-13T14:54:00.421" v="6511"/>
          <ac:spMkLst>
            <pc:docMk/>
            <pc:sldMk cId="306750999" sldId="459"/>
            <ac:spMk id="69" creationId="{8CDAAD7F-1A39-4A78-97F8-62B70AD53B93}"/>
          </ac:spMkLst>
        </pc:spChg>
        <pc:picChg chg="add del mod ord">
          <ac:chgData name="Oriol Bosch Jover" userId="9dbb7b1c-6ccb-4168-bf1c-5552a8f27a80" providerId="ADAL" clId="{B7D7E8B9-778C-4D85-BBAB-FF7286707A89}" dt="2021-09-13T14:54:44.449" v="6524" actId="478"/>
          <ac:picMkLst>
            <pc:docMk/>
            <pc:sldMk cId="306750999" sldId="459"/>
            <ac:picMk id="2" creationId="{281F4CD6-8972-487D-966C-A3F5576A8902}"/>
          </ac:picMkLst>
        </pc:picChg>
        <pc:picChg chg="add del mod">
          <ac:chgData name="Oriol Bosch Jover" userId="9dbb7b1c-6ccb-4168-bf1c-5552a8f27a80" providerId="ADAL" clId="{B7D7E8B9-778C-4D85-BBAB-FF7286707A89}" dt="2021-09-13T14:54:00.421" v="6511"/>
          <ac:picMkLst>
            <pc:docMk/>
            <pc:sldMk cId="306750999" sldId="459"/>
            <ac:picMk id="26" creationId="{F14FAF2A-A736-4511-ADCB-35C7103FEB79}"/>
          </ac:picMkLst>
        </pc:picChg>
        <pc:picChg chg="add del mod ord">
          <ac:chgData name="Oriol Bosch Jover" userId="9dbb7b1c-6ccb-4168-bf1c-5552a8f27a80" providerId="ADAL" clId="{B7D7E8B9-778C-4D85-BBAB-FF7286707A89}" dt="2021-09-13T14:54:30.551" v="6520" actId="478"/>
          <ac:picMkLst>
            <pc:docMk/>
            <pc:sldMk cId="306750999" sldId="459"/>
            <ac:picMk id="70" creationId="{B5481698-9571-4027-921E-DD498D1330C4}"/>
          </ac:picMkLst>
        </pc:pic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27" creationId="{848B6527-38EB-417C-AB7C-D939074D0D64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28" creationId="{39571831-FFD0-42FF-AB51-5A217DE7084D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29" creationId="{63090BE6-76F5-4B12-8DAF-0F5F0D7F9E7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0" creationId="{D05A97E1-0654-4F48-BFBA-E1D23CAAE855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1" creationId="{BA0661A3-83FD-437E-BEBC-15DB9E9CD89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2" creationId="{15346BE2-6B15-48F4-8A11-9F63C8E72039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3" creationId="{971F36D8-5419-4C98-94EE-375215A49B9C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4" creationId="{6703F06E-53A8-4ABB-AF85-01324E66108C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5" creationId="{8E73F4FE-7A52-42D2-BEB4-68862AF38EC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6" creationId="{72D1CBE0-B3F3-42BD-80F9-86A7D75727FB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7" creationId="{3C22D350-D2CD-4224-9C6C-3345DACEE8D8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8" creationId="{075B6EE1-8F29-4F89-8DE8-01E15604D863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39" creationId="{107D7B3C-1AE4-4A6D-B02D-195FAA8F8556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0" creationId="{1592DEFB-F19B-4314-96E2-34ACC3688EC5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1" creationId="{72219D34-E4E9-47B2-B073-6A31622A8C0D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2" creationId="{BEFB0D8C-D8AB-4299-AFC7-6B7B1DFD7803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3" creationId="{ED872260-3D50-47FD-8BA1-24053D0755E9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4" creationId="{59E0F3C2-4D69-4FB3-9E4A-CC359C98CDF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5" creationId="{AB76C2EF-04FF-4BA2-BBFD-82798526F439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6" creationId="{0831E698-FBB7-452C-93B2-57B70A8497BC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7" creationId="{C9E74452-15BB-4649-968D-D7A8ED18FA2B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8" creationId="{F03CE4D9-98A5-4B90-A325-7A0746EF36E5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49" creationId="{F771B78F-CB90-4ACC-90D6-88D30493571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0" creationId="{88109A5F-A2A2-4CB9-A548-FC79B42B20DA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1" creationId="{D0F41D0C-25AF-4D50-8116-85AF7A1582CB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2" creationId="{13D909FA-ED02-4D76-9DD3-3712A3EF7FAF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3" creationId="{CAF30F3D-8D84-442B-96DF-2B8CB99C8836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4" creationId="{DAEF5076-9F8D-495D-A357-7934B0DF208C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5" creationId="{99978EB4-8D7D-4099-831E-3EB32D75387C}"/>
          </ac:cxnSpMkLst>
        </pc:cxnChg>
        <pc:cxnChg chg="add del mod">
          <ac:chgData name="Oriol Bosch Jover" userId="9dbb7b1c-6ccb-4168-bf1c-5552a8f27a80" providerId="ADAL" clId="{B7D7E8B9-778C-4D85-BBAB-FF7286707A89}" dt="2021-09-13T14:54:00.421" v="6511"/>
          <ac:cxnSpMkLst>
            <pc:docMk/>
            <pc:sldMk cId="306750999" sldId="459"/>
            <ac:cxnSpMk id="56" creationId="{1A9D5CEE-FD31-4D28-AD4F-6BC223C68E17}"/>
          </ac:cxnSpMkLst>
        </pc:cxnChg>
      </pc:sldChg>
      <pc:sldChg chg="addSp delSp modSp add mod ord">
        <pc:chgData name="Oriol Bosch Jover" userId="9dbb7b1c-6ccb-4168-bf1c-5552a8f27a80" providerId="ADAL" clId="{B7D7E8B9-778C-4D85-BBAB-FF7286707A89}" dt="2021-09-13T15:06:18.224" v="6675"/>
        <pc:sldMkLst>
          <pc:docMk/>
          <pc:sldMk cId="1353962501" sldId="460"/>
        </pc:sldMkLst>
        <pc:spChg chg="mod">
          <ac:chgData name="Oriol Bosch Jover" userId="9dbb7b1c-6ccb-4168-bf1c-5552a8f27a80" providerId="ADAL" clId="{B7D7E8B9-778C-4D85-BBAB-FF7286707A89}" dt="2021-09-13T15:06:18.224" v="6675"/>
          <ac:spMkLst>
            <pc:docMk/>
            <pc:sldMk cId="1353962501" sldId="460"/>
            <ac:spMk id="6" creationId="{5BA23285-C2FB-48AF-B341-4E988353219F}"/>
          </ac:spMkLst>
        </pc:spChg>
        <pc:picChg chg="del">
          <ac:chgData name="Oriol Bosch Jover" userId="9dbb7b1c-6ccb-4168-bf1c-5552a8f27a80" providerId="ADAL" clId="{B7D7E8B9-778C-4D85-BBAB-FF7286707A89}" dt="2021-09-13T14:54:54.041" v="6529" actId="478"/>
          <ac:picMkLst>
            <pc:docMk/>
            <pc:sldMk cId="1353962501" sldId="460"/>
            <ac:picMk id="2" creationId="{758968F1-E3B1-48D4-B9F8-02DC45264B00}"/>
          </ac:picMkLst>
        </pc:picChg>
        <pc:picChg chg="add mod ord">
          <ac:chgData name="Oriol Bosch Jover" userId="9dbb7b1c-6ccb-4168-bf1c-5552a8f27a80" providerId="ADAL" clId="{B7D7E8B9-778C-4D85-BBAB-FF7286707A89}" dt="2021-09-13T14:54:52.924" v="6528" actId="167"/>
          <ac:picMkLst>
            <pc:docMk/>
            <pc:sldMk cId="1353962501" sldId="460"/>
            <ac:picMk id="8" creationId="{A6B404D4-815E-4F27-A7C5-975356BBEE27}"/>
          </ac:picMkLst>
        </pc:picChg>
      </pc:sldChg>
      <pc:sldChg chg="addSp delSp modSp add mod ord">
        <pc:chgData name="Oriol Bosch Jover" userId="9dbb7b1c-6ccb-4168-bf1c-5552a8f27a80" providerId="ADAL" clId="{B7D7E8B9-778C-4D85-BBAB-FF7286707A89}" dt="2021-09-13T15:06:29.191" v="6678"/>
        <pc:sldMkLst>
          <pc:docMk/>
          <pc:sldMk cId="3660084138" sldId="461"/>
        </pc:sldMkLst>
        <pc:spChg chg="mod">
          <ac:chgData name="Oriol Bosch Jover" userId="9dbb7b1c-6ccb-4168-bf1c-5552a8f27a80" providerId="ADAL" clId="{B7D7E8B9-778C-4D85-BBAB-FF7286707A89}" dt="2021-09-13T15:06:29.191" v="6678"/>
          <ac:spMkLst>
            <pc:docMk/>
            <pc:sldMk cId="3660084138" sldId="461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8" creationId="{D5E66DAB-B7FA-4E94-A07D-5561C2865693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9" creationId="{8D3C9F5C-89B2-44C1-98AE-6C4D26CC14D9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0" creationId="{0E2A6EEC-996C-4774-A274-9F5214425A1D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1" creationId="{66E1CD9B-170F-4BE1-B63F-2629874AD3B8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2" creationId="{DEB8E7D3-AB6F-4DDA-B36A-20D3595E09D6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3" creationId="{54174ADD-364D-4831-A1D6-44F883336AFB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4" creationId="{4D97282C-4E2C-4F8E-BFE5-645F4EC2777F}"/>
          </ac:spMkLst>
        </pc:spChg>
        <pc:spChg chg="add del mod">
          <ac:chgData name="Oriol Bosch Jover" userId="9dbb7b1c-6ccb-4168-bf1c-5552a8f27a80" providerId="ADAL" clId="{B7D7E8B9-778C-4D85-BBAB-FF7286707A89}" dt="2021-09-13T14:55:41.390" v="6534"/>
          <ac:spMkLst>
            <pc:docMk/>
            <pc:sldMk cId="3660084138" sldId="461"/>
            <ac:spMk id="15" creationId="{86A5F7B5-37F5-4F1A-92AF-EE8C44F56A16}"/>
          </ac:spMkLst>
        </pc:spChg>
        <pc:picChg chg="add mod">
          <ac:chgData name="Oriol Bosch Jover" userId="9dbb7b1c-6ccb-4168-bf1c-5552a8f27a80" providerId="ADAL" clId="{B7D7E8B9-778C-4D85-BBAB-FF7286707A89}" dt="2021-09-13T14:55:47.208" v="6536" actId="1076"/>
          <ac:picMkLst>
            <pc:docMk/>
            <pc:sldMk cId="3660084138" sldId="461"/>
            <ac:picMk id="2" creationId="{BE824592-965A-430E-8613-8C9C93A9AE3A}"/>
          </ac:picMkLst>
        </pc:picChg>
        <pc:cxnChg chg="add del mod">
          <ac:chgData name="Oriol Bosch Jover" userId="9dbb7b1c-6ccb-4168-bf1c-5552a8f27a80" providerId="ADAL" clId="{B7D7E8B9-778C-4D85-BBAB-FF7286707A89}" dt="2021-09-13T14:55:41.390" v="6534"/>
          <ac:cxnSpMkLst>
            <pc:docMk/>
            <pc:sldMk cId="3660084138" sldId="461"/>
            <ac:cxnSpMk id="16" creationId="{B3588C99-12C8-476E-99E1-0BB34D92BE5B}"/>
          </ac:cxnSpMkLst>
        </pc:cxnChg>
        <pc:cxnChg chg="add del mod">
          <ac:chgData name="Oriol Bosch Jover" userId="9dbb7b1c-6ccb-4168-bf1c-5552a8f27a80" providerId="ADAL" clId="{B7D7E8B9-778C-4D85-BBAB-FF7286707A89}" dt="2021-09-13T14:55:41.390" v="6534"/>
          <ac:cxnSpMkLst>
            <pc:docMk/>
            <pc:sldMk cId="3660084138" sldId="461"/>
            <ac:cxnSpMk id="17" creationId="{04ACA5FD-76B9-4712-BAFD-FA617295CFB3}"/>
          </ac:cxnSpMkLst>
        </pc:cxnChg>
      </pc:sldChg>
      <pc:sldChg chg="addSp delSp modSp add del mod ord">
        <pc:chgData name="Oriol Bosch Jover" userId="9dbb7b1c-6ccb-4168-bf1c-5552a8f27a80" providerId="ADAL" clId="{B7D7E8B9-778C-4D85-BBAB-FF7286707A89}" dt="2021-09-13T15:01:27.632" v="6639" actId="2696"/>
        <pc:sldMkLst>
          <pc:docMk/>
          <pc:sldMk cId="1849263113" sldId="462"/>
        </pc:sldMkLst>
        <pc:spChg chg="mod">
          <ac:chgData name="Oriol Bosch Jover" userId="9dbb7b1c-6ccb-4168-bf1c-5552a8f27a80" providerId="ADAL" clId="{B7D7E8B9-778C-4D85-BBAB-FF7286707A89}" dt="2021-09-13T14:59:01.369" v="6582" actId="11"/>
          <ac:spMkLst>
            <pc:docMk/>
            <pc:sldMk cId="1849263113" sldId="462"/>
            <ac:spMk id="6" creationId="{5BA23285-C2FB-48AF-B341-4E988353219F}"/>
          </ac:spMkLst>
        </pc:spChg>
        <pc:picChg chg="add">
          <ac:chgData name="Oriol Bosch Jover" userId="9dbb7b1c-6ccb-4168-bf1c-5552a8f27a80" providerId="ADAL" clId="{B7D7E8B9-778C-4D85-BBAB-FF7286707A89}" dt="2021-09-13T14:59:36.942" v="6591"/>
          <ac:picMkLst>
            <pc:docMk/>
            <pc:sldMk cId="1849263113" sldId="462"/>
            <ac:picMk id="2" creationId="{2A79243A-624D-4CF6-AF7C-B274E6C7C920}"/>
          </ac:picMkLst>
        </pc:picChg>
        <pc:picChg chg="add del mod">
          <ac:chgData name="Oriol Bosch Jover" userId="9dbb7b1c-6ccb-4168-bf1c-5552a8f27a80" providerId="ADAL" clId="{B7D7E8B9-778C-4D85-BBAB-FF7286707A89}" dt="2021-09-13T15:00:43.702" v="6607" actId="478"/>
          <ac:picMkLst>
            <pc:docMk/>
            <pc:sldMk cId="1849263113" sldId="462"/>
            <ac:picMk id="3" creationId="{F6FD7745-07B5-4B22-A801-9458F8F34AFD}"/>
          </ac:picMkLst>
        </pc:picChg>
        <pc:picChg chg="add del mod">
          <ac:chgData name="Oriol Bosch Jover" userId="9dbb7b1c-6ccb-4168-bf1c-5552a8f27a80" providerId="ADAL" clId="{B7D7E8B9-778C-4D85-BBAB-FF7286707A89}" dt="2021-09-13T15:00:43.185" v="6606" actId="478"/>
          <ac:picMkLst>
            <pc:docMk/>
            <pc:sldMk cId="1849263113" sldId="462"/>
            <ac:picMk id="4" creationId="{B400DFAE-B121-4AF9-9EFF-2611A2C1789D}"/>
          </ac:picMkLst>
        </pc:picChg>
        <pc:picChg chg="add del mod">
          <ac:chgData name="Oriol Bosch Jover" userId="9dbb7b1c-6ccb-4168-bf1c-5552a8f27a80" providerId="ADAL" clId="{B7D7E8B9-778C-4D85-BBAB-FF7286707A89}" dt="2021-09-13T14:59:34.602" v="6588"/>
          <ac:picMkLst>
            <pc:docMk/>
            <pc:sldMk cId="1849263113" sldId="462"/>
            <ac:picMk id="8" creationId="{6C56E798-14CC-44C0-9C67-91ECE9129421}"/>
          </ac:picMkLst>
        </pc:picChg>
        <pc:picChg chg="add del mod">
          <ac:chgData name="Oriol Bosch Jover" userId="9dbb7b1c-6ccb-4168-bf1c-5552a8f27a80" providerId="ADAL" clId="{B7D7E8B9-778C-4D85-BBAB-FF7286707A89}" dt="2021-09-13T14:59:36.912" v="6590"/>
          <ac:picMkLst>
            <pc:docMk/>
            <pc:sldMk cId="1849263113" sldId="462"/>
            <ac:picMk id="9" creationId="{A8375B27-EE93-4D7F-8E23-EBC53DEE0CB0}"/>
          </ac:picMkLst>
        </pc:picChg>
        <pc:picChg chg="add del mod">
          <ac:chgData name="Oriol Bosch Jover" userId="9dbb7b1c-6ccb-4168-bf1c-5552a8f27a80" providerId="ADAL" clId="{B7D7E8B9-778C-4D85-BBAB-FF7286707A89}" dt="2021-09-13T14:59:52.152" v="6593"/>
          <ac:picMkLst>
            <pc:docMk/>
            <pc:sldMk cId="1849263113" sldId="462"/>
            <ac:picMk id="10" creationId="{F9D95A1E-3644-45E2-873C-0118061F4123}"/>
          </ac:picMkLst>
        </pc:picChg>
        <pc:picChg chg="add del mod">
          <ac:chgData name="Oriol Bosch Jover" userId="9dbb7b1c-6ccb-4168-bf1c-5552a8f27a80" providerId="ADAL" clId="{B7D7E8B9-778C-4D85-BBAB-FF7286707A89}" dt="2021-09-13T15:00:05.432" v="6597"/>
          <ac:picMkLst>
            <pc:docMk/>
            <pc:sldMk cId="1849263113" sldId="462"/>
            <ac:picMk id="11" creationId="{F24119CC-B4DC-4DAA-A241-2A01F86AD979}"/>
          </ac:picMkLst>
        </pc:picChg>
        <pc:picChg chg="add del mod">
          <ac:chgData name="Oriol Bosch Jover" userId="9dbb7b1c-6ccb-4168-bf1c-5552a8f27a80" providerId="ADAL" clId="{B7D7E8B9-778C-4D85-BBAB-FF7286707A89}" dt="2021-09-13T15:00:05.432" v="6597"/>
          <ac:picMkLst>
            <pc:docMk/>
            <pc:sldMk cId="1849263113" sldId="462"/>
            <ac:picMk id="12" creationId="{8681057A-CEFC-460D-923D-C1DDFF1807D6}"/>
          </ac:picMkLst>
        </pc:picChg>
      </pc:sldChg>
      <pc:sldChg chg="delSp modSp add mod">
        <pc:chgData name="Oriol Bosch Jover" userId="9dbb7b1c-6ccb-4168-bf1c-5552a8f27a80" providerId="ADAL" clId="{B7D7E8B9-778C-4D85-BBAB-FF7286707A89}" dt="2021-09-13T15:01:48.821" v="6646" actId="478"/>
        <pc:sldMkLst>
          <pc:docMk/>
          <pc:sldMk cId="1760609946" sldId="463"/>
        </pc:sldMkLst>
        <pc:spChg chg="mod">
          <ac:chgData name="Oriol Bosch Jover" userId="9dbb7b1c-6ccb-4168-bf1c-5552a8f27a80" providerId="ADAL" clId="{B7D7E8B9-778C-4D85-BBAB-FF7286707A89}" dt="2021-09-13T15:01:14.243" v="6637" actId="113"/>
          <ac:spMkLst>
            <pc:docMk/>
            <pc:sldMk cId="1760609946" sldId="463"/>
            <ac:spMk id="6" creationId="{5BA23285-C2FB-48AF-B341-4E988353219F}"/>
          </ac:spMkLst>
        </pc:spChg>
        <pc:picChg chg="del mod">
          <ac:chgData name="Oriol Bosch Jover" userId="9dbb7b1c-6ccb-4168-bf1c-5552a8f27a80" providerId="ADAL" clId="{B7D7E8B9-778C-4D85-BBAB-FF7286707A89}" dt="2021-09-13T15:01:48.821" v="6646" actId="478"/>
          <ac:picMkLst>
            <pc:docMk/>
            <pc:sldMk cId="1760609946" sldId="463"/>
            <ac:picMk id="2" creationId="{2A79243A-624D-4CF6-AF7C-B274E6C7C920}"/>
          </ac:picMkLst>
        </pc:picChg>
        <pc:picChg chg="del mod">
          <ac:chgData name="Oriol Bosch Jover" userId="9dbb7b1c-6ccb-4168-bf1c-5552a8f27a80" providerId="ADAL" clId="{B7D7E8B9-778C-4D85-BBAB-FF7286707A89}" dt="2021-09-13T15:01:39.111" v="6644" actId="478"/>
          <ac:picMkLst>
            <pc:docMk/>
            <pc:sldMk cId="1760609946" sldId="463"/>
            <ac:picMk id="3" creationId="{F6FD7745-07B5-4B22-A801-9458F8F34AFD}"/>
          </ac:picMkLst>
        </pc:picChg>
        <pc:picChg chg="del mod">
          <ac:chgData name="Oriol Bosch Jover" userId="9dbb7b1c-6ccb-4168-bf1c-5552a8f27a80" providerId="ADAL" clId="{B7D7E8B9-778C-4D85-BBAB-FF7286707A89}" dt="2021-09-13T15:01:38.703" v="6643" actId="478"/>
          <ac:picMkLst>
            <pc:docMk/>
            <pc:sldMk cId="1760609946" sldId="463"/>
            <ac:picMk id="4" creationId="{B400DFAE-B121-4AF9-9EFF-2611A2C1789D}"/>
          </ac:picMkLst>
        </pc:picChg>
      </pc:sldChg>
      <pc:sldChg chg="delSp add del mod ord">
        <pc:chgData name="Oriol Bosch Jover" userId="9dbb7b1c-6ccb-4168-bf1c-5552a8f27a80" providerId="ADAL" clId="{B7D7E8B9-778C-4D85-BBAB-FF7286707A89}" dt="2021-09-13T15:01:25.538" v="6638" actId="2696"/>
        <pc:sldMkLst>
          <pc:docMk/>
          <pc:sldMk cId="502963678" sldId="464"/>
        </pc:sldMkLst>
        <pc:picChg chg="del">
          <ac:chgData name="Oriol Bosch Jover" userId="9dbb7b1c-6ccb-4168-bf1c-5552a8f27a80" providerId="ADAL" clId="{B7D7E8B9-778C-4D85-BBAB-FF7286707A89}" dt="2021-09-13T15:00:38.882" v="6603" actId="478"/>
          <ac:picMkLst>
            <pc:docMk/>
            <pc:sldMk cId="502963678" sldId="464"/>
            <ac:picMk id="4" creationId="{B400DFAE-B121-4AF9-9EFF-2611A2C1789D}"/>
          </ac:picMkLst>
        </pc:picChg>
      </pc:sldChg>
      <pc:sldChg chg="delSp add del mod">
        <pc:chgData name="Oriol Bosch Jover" userId="9dbb7b1c-6ccb-4168-bf1c-5552a8f27a80" providerId="ADAL" clId="{B7D7E8B9-778C-4D85-BBAB-FF7286707A89}" dt="2021-09-13T15:02:11.379" v="6647" actId="2696"/>
        <pc:sldMkLst>
          <pc:docMk/>
          <pc:sldMk cId="1062374816" sldId="464"/>
        </pc:sldMkLst>
        <pc:picChg chg="del">
          <ac:chgData name="Oriol Bosch Jover" userId="9dbb7b1c-6ccb-4168-bf1c-5552a8f27a80" providerId="ADAL" clId="{B7D7E8B9-778C-4D85-BBAB-FF7286707A89}" dt="2021-09-13T15:01:36.631" v="6642" actId="478"/>
          <ac:picMkLst>
            <pc:docMk/>
            <pc:sldMk cId="1062374816" sldId="464"/>
            <ac:picMk id="4" creationId="{B400DFAE-B121-4AF9-9EFF-2611A2C1789D}"/>
          </ac:picMkLst>
        </pc:picChg>
      </pc:sldChg>
      <pc:sldChg chg="add">
        <pc:chgData name="Oriol Bosch Jover" userId="9dbb7b1c-6ccb-4168-bf1c-5552a8f27a80" providerId="ADAL" clId="{B7D7E8B9-778C-4D85-BBAB-FF7286707A89}" dt="2021-09-13T15:01:32.891" v="6641" actId="2890"/>
        <pc:sldMkLst>
          <pc:docMk/>
          <pc:sldMk cId="2537724929" sldId="465"/>
        </pc:sldMkLst>
      </pc:sldChg>
      <pc:sldChg chg="add">
        <pc:chgData name="Oriol Bosch Jover" userId="9dbb7b1c-6ccb-4168-bf1c-5552a8f27a80" providerId="ADAL" clId="{B7D7E8B9-778C-4D85-BBAB-FF7286707A89}" dt="2021-09-13T15:01:46.950" v="6645" actId="2890"/>
        <pc:sldMkLst>
          <pc:docMk/>
          <pc:sldMk cId="1135039191" sldId="466"/>
        </pc:sldMkLst>
      </pc:sldChg>
      <pc:sldChg chg="addSp modSp add mod">
        <pc:chgData name="Oriol Bosch Jover" userId="9dbb7b1c-6ccb-4168-bf1c-5552a8f27a80" providerId="ADAL" clId="{B7D7E8B9-778C-4D85-BBAB-FF7286707A89}" dt="2021-09-13T15:05:35.152" v="6671" actId="14100"/>
        <pc:sldMkLst>
          <pc:docMk/>
          <pc:sldMk cId="3138370238" sldId="467"/>
        </pc:sldMkLst>
        <pc:spChg chg="mod">
          <ac:chgData name="Oriol Bosch Jover" userId="9dbb7b1c-6ccb-4168-bf1c-5552a8f27a80" providerId="ADAL" clId="{B7D7E8B9-778C-4D85-BBAB-FF7286707A89}" dt="2021-09-13T15:05:15.973" v="6670" actId="14100"/>
          <ac:spMkLst>
            <pc:docMk/>
            <pc:sldMk cId="3138370238" sldId="467"/>
            <ac:spMk id="2" creationId="{5AF59B87-7CD6-44D4-BA6B-94DD0140EE58}"/>
          </ac:spMkLst>
        </pc:spChg>
        <pc:spChg chg="mod">
          <ac:chgData name="Oriol Bosch Jover" userId="9dbb7b1c-6ccb-4168-bf1c-5552a8f27a80" providerId="ADAL" clId="{B7D7E8B9-778C-4D85-BBAB-FF7286707A89}" dt="2021-09-13T15:04:55.989" v="6666" actId="1076"/>
          <ac:spMkLst>
            <pc:docMk/>
            <pc:sldMk cId="3138370238" sldId="467"/>
            <ac:spMk id="3" creationId="{031FC2C8-AB9C-4A9D-A74E-45FA0DB0A481}"/>
          </ac:spMkLst>
        </pc:spChg>
        <pc:spChg chg="add mod">
          <ac:chgData name="Oriol Bosch Jover" userId="9dbb7b1c-6ccb-4168-bf1c-5552a8f27a80" providerId="ADAL" clId="{B7D7E8B9-778C-4D85-BBAB-FF7286707A89}" dt="2021-09-13T15:05:35.152" v="6671" actId="14100"/>
          <ac:spMkLst>
            <pc:docMk/>
            <pc:sldMk cId="3138370238" sldId="467"/>
            <ac:spMk id="4" creationId="{B2A90CA7-1F1A-49C6-9D71-430DFFCEA6A0}"/>
          </ac:spMkLst>
        </pc:spChg>
      </pc:sldChg>
      <pc:sldChg chg="delSp add mod">
        <pc:chgData name="Oriol Bosch Jover" userId="9dbb7b1c-6ccb-4168-bf1c-5552a8f27a80" providerId="ADAL" clId="{B7D7E8B9-778C-4D85-BBAB-FF7286707A89}" dt="2021-09-13T15:04:29.130" v="6661" actId="478"/>
        <pc:sldMkLst>
          <pc:docMk/>
          <pc:sldMk cId="1978548239" sldId="468"/>
        </pc:sldMkLst>
        <pc:spChg chg="del">
          <ac:chgData name="Oriol Bosch Jover" userId="9dbb7b1c-6ccb-4168-bf1c-5552a8f27a80" providerId="ADAL" clId="{B7D7E8B9-778C-4D85-BBAB-FF7286707A89}" dt="2021-09-13T15:04:25.691" v="6660" actId="478"/>
          <ac:spMkLst>
            <pc:docMk/>
            <pc:sldMk cId="1978548239" sldId="468"/>
            <ac:spMk id="2" creationId="{5AF59B87-7CD6-44D4-BA6B-94DD0140EE58}"/>
          </ac:spMkLst>
        </pc:spChg>
        <pc:spChg chg="del">
          <ac:chgData name="Oriol Bosch Jover" userId="9dbb7b1c-6ccb-4168-bf1c-5552a8f27a80" providerId="ADAL" clId="{B7D7E8B9-778C-4D85-BBAB-FF7286707A89}" dt="2021-09-13T15:04:29.130" v="6661" actId="478"/>
          <ac:spMkLst>
            <pc:docMk/>
            <pc:sldMk cId="1978548239" sldId="468"/>
            <ac:spMk id="3" creationId="{031FC2C8-AB9C-4A9D-A74E-45FA0DB0A481}"/>
          </ac:spMkLst>
        </pc:spChg>
      </pc:sldChg>
      <pc:sldChg chg="add">
        <pc:chgData name="Oriol Bosch Jover" userId="9dbb7b1c-6ccb-4168-bf1c-5552a8f27a80" providerId="ADAL" clId="{B7D7E8B9-778C-4D85-BBAB-FF7286707A89}" dt="2021-09-13T15:05:48.771" v="6672" actId="2890"/>
        <pc:sldMkLst>
          <pc:docMk/>
          <pc:sldMk cId="3135598986" sldId="469"/>
        </pc:sldMkLst>
      </pc:sldChg>
      <pc:sldChg chg="add del ord">
        <pc:chgData name="Oriol Bosch Jover" userId="9dbb7b1c-6ccb-4168-bf1c-5552a8f27a80" providerId="ADAL" clId="{B7D7E8B9-778C-4D85-BBAB-FF7286707A89}" dt="2021-09-13T15:11:57.786" v="6696" actId="2696"/>
        <pc:sldMkLst>
          <pc:docMk/>
          <pc:sldMk cId="2681611650" sldId="470"/>
        </pc:sldMkLst>
      </pc:sldChg>
      <pc:sldChg chg="addSp delSp modSp add mod">
        <pc:chgData name="Oriol Bosch Jover" userId="9dbb7b1c-6ccb-4168-bf1c-5552a8f27a80" providerId="ADAL" clId="{B7D7E8B9-778C-4D85-BBAB-FF7286707A89}" dt="2021-09-13T15:10:22.859" v="6690" actId="1076"/>
        <pc:sldMkLst>
          <pc:docMk/>
          <pc:sldMk cId="1864879037" sldId="471"/>
        </pc:sldMkLst>
        <pc:spChg chg="add del mod">
          <ac:chgData name="Oriol Bosch Jover" userId="9dbb7b1c-6ccb-4168-bf1c-5552a8f27a80" providerId="ADAL" clId="{B7D7E8B9-778C-4D85-BBAB-FF7286707A89}" dt="2021-09-13T15:09:59.109" v="6684"/>
          <ac:spMkLst>
            <pc:docMk/>
            <pc:sldMk cId="1864879037" sldId="471"/>
            <ac:spMk id="8" creationId="{338AE2B0-1A6F-4755-9667-C01D9B185C40}"/>
          </ac:spMkLst>
        </pc:spChg>
        <pc:spChg chg="add del mod">
          <ac:chgData name="Oriol Bosch Jover" userId="9dbb7b1c-6ccb-4168-bf1c-5552a8f27a80" providerId="ADAL" clId="{B7D7E8B9-778C-4D85-BBAB-FF7286707A89}" dt="2021-09-13T15:10:12.079" v="6688"/>
          <ac:spMkLst>
            <pc:docMk/>
            <pc:sldMk cId="1864879037" sldId="471"/>
            <ac:spMk id="10" creationId="{F4DB4E51-D344-4824-AF86-23CA7456856C}"/>
          </ac:spMkLst>
        </pc:spChg>
        <pc:spChg chg="add del mod">
          <ac:chgData name="Oriol Bosch Jover" userId="9dbb7b1c-6ccb-4168-bf1c-5552a8f27a80" providerId="ADAL" clId="{B7D7E8B9-778C-4D85-BBAB-FF7286707A89}" dt="2021-09-13T15:10:12.079" v="6688"/>
          <ac:spMkLst>
            <pc:docMk/>
            <pc:sldMk cId="1864879037" sldId="471"/>
            <ac:spMk id="11" creationId="{B6A9DD8E-163D-488D-9A48-8BD993DFD2DF}"/>
          </ac:spMkLst>
        </pc:spChg>
        <pc:spChg chg="add del mod">
          <ac:chgData name="Oriol Bosch Jover" userId="9dbb7b1c-6ccb-4168-bf1c-5552a8f27a80" providerId="ADAL" clId="{B7D7E8B9-778C-4D85-BBAB-FF7286707A89}" dt="2021-09-13T15:10:12.079" v="6688"/>
          <ac:spMkLst>
            <pc:docMk/>
            <pc:sldMk cId="1864879037" sldId="471"/>
            <ac:spMk id="12" creationId="{30AADB63-BB1A-4E6A-BDA3-4E0F05A85282}"/>
          </ac:spMkLst>
        </pc:spChg>
        <pc:picChg chg="add del">
          <ac:chgData name="Oriol Bosch Jover" userId="9dbb7b1c-6ccb-4168-bf1c-5552a8f27a80" providerId="ADAL" clId="{B7D7E8B9-778C-4D85-BBAB-FF7286707A89}" dt="2021-09-13T15:10:03.389" v="6686"/>
          <ac:picMkLst>
            <pc:docMk/>
            <pc:sldMk cId="1864879037" sldId="471"/>
            <ac:picMk id="9" creationId="{656F8D5C-D423-4497-96FC-41F1F048A80A}"/>
          </ac:picMkLst>
        </pc:picChg>
        <pc:picChg chg="add mod">
          <ac:chgData name="Oriol Bosch Jover" userId="9dbb7b1c-6ccb-4168-bf1c-5552a8f27a80" providerId="ADAL" clId="{B7D7E8B9-778C-4D85-BBAB-FF7286707A89}" dt="2021-09-13T15:10:22.859" v="6690" actId="1076"/>
          <ac:picMkLst>
            <pc:docMk/>
            <pc:sldMk cId="1864879037" sldId="471"/>
            <ac:picMk id="13" creationId="{DD2E8187-D5B2-405C-ABE8-B25FF2EE9FDC}"/>
          </ac:picMkLst>
        </pc:picChg>
      </pc:sldChg>
      <pc:sldChg chg="modSp add mod">
        <pc:chgData name="Oriol Bosch Jover" userId="9dbb7b1c-6ccb-4168-bf1c-5552a8f27a80" providerId="ADAL" clId="{B7D7E8B9-778C-4D85-BBAB-FF7286707A89}" dt="2021-09-13T15:11:45.186" v="6692"/>
        <pc:sldMkLst>
          <pc:docMk/>
          <pc:sldMk cId="2636505647" sldId="472"/>
        </pc:sldMkLst>
        <pc:spChg chg="mod">
          <ac:chgData name="Oriol Bosch Jover" userId="9dbb7b1c-6ccb-4168-bf1c-5552a8f27a80" providerId="ADAL" clId="{B7D7E8B9-778C-4D85-BBAB-FF7286707A89}" dt="2021-09-13T15:11:45.186" v="6692"/>
          <ac:spMkLst>
            <pc:docMk/>
            <pc:sldMk cId="2636505647" sldId="472"/>
            <ac:spMk id="6" creationId="{5BA23285-C2FB-48AF-B341-4E988353219F}"/>
          </ac:spMkLst>
        </pc:spChg>
      </pc:sldChg>
      <pc:sldChg chg="modSp add mod">
        <pc:chgData name="Oriol Bosch Jover" userId="9dbb7b1c-6ccb-4168-bf1c-5552a8f27a80" providerId="ADAL" clId="{B7D7E8B9-778C-4D85-BBAB-FF7286707A89}" dt="2021-09-13T15:11:47.262" v="6693"/>
        <pc:sldMkLst>
          <pc:docMk/>
          <pc:sldMk cId="1304387262" sldId="473"/>
        </pc:sldMkLst>
        <pc:spChg chg="mod">
          <ac:chgData name="Oriol Bosch Jover" userId="9dbb7b1c-6ccb-4168-bf1c-5552a8f27a80" providerId="ADAL" clId="{B7D7E8B9-778C-4D85-BBAB-FF7286707A89}" dt="2021-09-13T15:11:47.262" v="6693"/>
          <ac:spMkLst>
            <pc:docMk/>
            <pc:sldMk cId="1304387262" sldId="473"/>
            <ac:spMk id="6" creationId="{5BA23285-C2FB-48AF-B341-4E988353219F}"/>
          </ac:spMkLst>
        </pc:spChg>
      </pc:sldChg>
      <pc:sldChg chg="modSp add mod">
        <pc:chgData name="Oriol Bosch Jover" userId="9dbb7b1c-6ccb-4168-bf1c-5552a8f27a80" providerId="ADAL" clId="{B7D7E8B9-778C-4D85-BBAB-FF7286707A89}" dt="2021-09-13T15:11:49.983" v="6694"/>
        <pc:sldMkLst>
          <pc:docMk/>
          <pc:sldMk cId="1495918312" sldId="474"/>
        </pc:sldMkLst>
        <pc:spChg chg="mod">
          <ac:chgData name="Oriol Bosch Jover" userId="9dbb7b1c-6ccb-4168-bf1c-5552a8f27a80" providerId="ADAL" clId="{B7D7E8B9-778C-4D85-BBAB-FF7286707A89}" dt="2021-09-13T15:11:49.983" v="6694"/>
          <ac:spMkLst>
            <pc:docMk/>
            <pc:sldMk cId="1495918312" sldId="474"/>
            <ac:spMk id="6" creationId="{5BA23285-C2FB-48AF-B341-4E988353219F}"/>
          </ac:spMkLst>
        </pc:spChg>
      </pc:sldChg>
      <pc:sldChg chg="modSp add mod">
        <pc:chgData name="Oriol Bosch Jover" userId="9dbb7b1c-6ccb-4168-bf1c-5552a8f27a80" providerId="ADAL" clId="{B7D7E8B9-778C-4D85-BBAB-FF7286707A89}" dt="2021-09-13T15:11:52.746" v="6695"/>
        <pc:sldMkLst>
          <pc:docMk/>
          <pc:sldMk cId="1773087290" sldId="475"/>
        </pc:sldMkLst>
        <pc:spChg chg="mod">
          <ac:chgData name="Oriol Bosch Jover" userId="9dbb7b1c-6ccb-4168-bf1c-5552a8f27a80" providerId="ADAL" clId="{B7D7E8B9-778C-4D85-BBAB-FF7286707A89}" dt="2021-09-13T15:11:52.746" v="6695"/>
          <ac:spMkLst>
            <pc:docMk/>
            <pc:sldMk cId="1773087290" sldId="475"/>
            <ac:spMk id="6" creationId="{5BA23285-C2FB-48AF-B341-4E988353219F}"/>
          </ac:spMkLst>
        </pc:spChg>
      </pc:sldChg>
      <pc:sldChg chg="addSp delSp modSp add mod ord">
        <pc:chgData name="Oriol Bosch Jover" userId="9dbb7b1c-6ccb-4168-bf1c-5552a8f27a80" providerId="ADAL" clId="{B7D7E8B9-778C-4D85-BBAB-FF7286707A89}" dt="2021-09-13T15:15:12.667" v="6724" actId="11"/>
        <pc:sldMkLst>
          <pc:docMk/>
          <pc:sldMk cId="1981544419" sldId="476"/>
        </pc:sldMkLst>
        <pc:spChg chg="mod">
          <ac:chgData name="Oriol Bosch Jover" userId="9dbb7b1c-6ccb-4168-bf1c-5552a8f27a80" providerId="ADAL" clId="{B7D7E8B9-778C-4D85-BBAB-FF7286707A89}" dt="2021-09-13T15:15:12.667" v="6724" actId="11"/>
          <ac:spMkLst>
            <pc:docMk/>
            <pc:sldMk cId="1981544419" sldId="476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5:12:33.726" v="6699"/>
          <ac:spMkLst>
            <pc:docMk/>
            <pc:sldMk cId="1981544419" sldId="476"/>
            <ac:spMk id="11" creationId="{F49AD79C-A2F7-4255-97F1-29598C11CCD5}"/>
          </ac:spMkLst>
        </pc:spChg>
        <pc:spChg chg="add del mod">
          <ac:chgData name="Oriol Bosch Jover" userId="9dbb7b1c-6ccb-4168-bf1c-5552a8f27a80" providerId="ADAL" clId="{B7D7E8B9-778C-4D85-BBAB-FF7286707A89}" dt="2021-09-13T15:12:33.726" v="6699"/>
          <ac:spMkLst>
            <pc:docMk/>
            <pc:sldMk cId="1981544419" sldId="476"/>
            <ac:spMk id="12" creationId="{08E22669-1765-4A25-A738-7518912E7C2E}"/>
          </ac:spMkLst>
        </pc:spChg>
        <pc:picChg chg="del">
          <ac:chgData name="Oriol Bosch Jover" userId="9dbb7b1c-6ccb-4168-bf1c-5552a8f27a80" providerId="ADAL" clId="{B7D7E8B9-778C-4D85-BBAB-FF7286707A89}" dt="2021-09-13T15:12:57.954" v="6712" actId="478"/>
          <ac:picMkLst>
            <pc:docMk/>
            <pc:sldMk cId="1981544419" sldId="476"/>
            <ac:picMk id="2" creationId="{4165615A-95AC-42D3-8C16-B84BBF3C9A9E}"/>
          </ac:picMkLst>
        </pc:picChg>
        <pc:picChg chg="del">
          <ac:chgData name="Oriol Bosch Jover" userId="9dbb7b1c-6ccb-4168-bf1c-5552a8f27a80" providerId="ADAL" clId="{B7D7E8B9-778C-4D85-BBAB-FF7286707A89}" dt="2021-09-13T15:12:57.132" v="6711" actId="478"/>
          <ac:picMkLst>
            <pc:docMk/>
            <pc:sldMk cId="1981544419" sldId="476"/>
            <ac:picMk id="3" creationId="{0F7526E0-D55D-467C-9630-B9E66CA42D88}"/>
          </ac:picMkLst>
        </pc:picChg>
        <pc:picChg chg="del">
          <ac:chgData name="Oriol Bosch Jover" userId="9dbb7b1c-6ccb-4168-bf1c-5552a8f27a80" providerId="ADAL" clId="{B7D7E8B9-778C-4D85-BBAB-FF7286707A89}" dt="2021-09-13T15:12:55.777" v="6710" actId="478"/>
          <ac:picMkLst>
            <pc:docMk/>
            <pc:sldMk cId="1981544419" sldId="476"/>
            <ac:picMk id="4" creationId="{39FB90E9-D687-4742-AE7A-8389C48227EA}"/>
          </ac:picMkLst>
        </pc:picChg>
        <pc:picChg chg="add del mod ord">
          <ac:chgData name="Oriol Bosch Jover" userId="9dbb7b1c-6ccb-4168-bf1c-5552a8f27a80" providerId="ADAL" clId="{B7D7E8B9-778C-4D85-BBAB-FF7286707A89}" dt="2021-09-13T15:14:34.038" v="6723" actId="478"/>
          <ac:picMkLst>
            <pc:docMk/>
            <pc:sldMk cId="1981544419" sldId="476"/>
            <ac:picMk id="8" creationId="{EABCC619-F23C-4889-89B5-D7D84A1F2F04}"/>
          </ac:picMkLst>
        </pc:picChg>
        <pc:picChg chg="add del mod">
          <ac:chgData name="Oriol Bosch Jover" userId="9dbb7b1c-6ccb-4168-bf1c-5552a8f27a80" providerId="ADAL" clId="{B7D7E8B9-778C-4D85-BBAB-FF7286707A89}" dt="2021-09-13T15:12:33.726" v="6699"/>
          <ac:picMkLst>
            <pc:docMk/>
            <pc:sldMk cId="1981544419" sldId="476"/>
            <ac:picMk id="10" creationId="{235FB777-BD14-49D4-87D4-A840DDDDDC41}"/>
          </ac:picMkLst>
        </pc:picChg>
        <pc:picChg chg="del mod">
          <ac:chgData name="Oriol Bosch Jover" userId="9dbb7b1c-6ccb-4168-bf1c-5552a8f27a80" providerId="ADAL" clId="{B7D7E8B9-778C-4D85-BBAB-FF7286707A89}" dt="2021-09-13T15:12:53.817" v="6709" actId="478"/>
          <ac:picMkLst>
            <pc:docMk/>
            <pc:sldMk cId="1981544419" sldId="476"/>
            <ac:picMk id="49" creationId="{C7E4CD98-4D91-4A80-81AA-CE6485B208B0}"/>
          </ac:picMkLst>
        </pc:picChg>
        <pc:cxnChg chg="add del mod">
          <ac:chgData name="Oriol Bosch Jover" userId="9dbb7b1c-6ccb-4168-bf1c-5552a8f27a80" providerId="ADAL" clId="{B7D7E8B9-778C-4D85-BBAB-FF7286707A89}" dt="2021-09-13T15:12:33.726" v="6699"/>
          <ac:cxnSpMkLst>
            <pc:docMk/>
            <pc:sldMk cId="1981544419" sldId="476"/>
            <ac:cxnSpMk id="13" creationId="{789487F5-3244-4355-87E6-425EC98BA6E5}"/>
          </ac:cxnSpMkLst>
        </pc:cxnChg>
        <pc:cxnChg chg="add del mod">
          <ac:chgData name="Oriol Bosch Jover" userId="9dbb7b1c-6ccb-4168-bf1c-5552a8f27a80" providerId="ADAL" clId="{B7D7E8B9-778C-4D85-BBAB-FF7286707A89}" dt="2021-09-13T15:12:33.726" v="6699"/>
          <ac:cxnSpMkLst>
            <pc:docMk/>
            <pc:sldMk cId="1981544419" sldId="476"/>
            <ac:cxnSpMk id="14" creationId="{0618D15A-D9CA-445A-BBF7-C10CD81E939C}"/>
          </ac:cxnSpMkLst>
        </pc:cxnChg>
      </pc:sldChg>
      <pc:sldChg chg="modSp add mod">
        <pc:chgData name="Oriol Bosch Jover" userId="9dbb7b1c-6ccb-4168-bf1c-5552a8f27a80" providerId="ADAL" clId="{B7D7E8B9-778C-4D85-BBAB-FF7286707A89}" dt="2021-09-13T15:15:36.546" v="6725"/>
        <pc:sldMkLst>
          <pc:docMk/>
          <pc:sldMk cId="2684863429" sldId="477"/>
        </pc:sldMkLst>
        <pc:spChg chg="mod">
          <ac:chgData name="Oriol Bosch Jover" userId="9dbb7b1c-6ccb-4168-bf1c-5552a8f27a80" providerId="ADAL" clId="{B7D7E8B9-778C-4D85-BBAB-FF7286707A89}" dt="2021-09-13T15:15:36.546" v="6725"/>
          <ac:spMkLst>
            <pc:docMk/>
            <pc:sldMk cId="2684863429" sldId="477"/>
            <ac:spMk id="6" creationId="{5BA23285-C2FB-48AF-B341-4E988353219F}"/>
          </ac:spMkLst>
        </pc:spChg>
      </pc:sldChg>
      <pc:sldChg chg="add del">
        <pc:chgData name="Oriol Bosch Jover" userId="9dbb7b1c-6ccb-4168-bf1c-5552a8f27a80" providerId="ADAL" clId="{B7D7E8B9-778C-4D85-BBAB-FF7286707A89}" dt="2021-09-13T15:13:39.280" v="6714" actId="2696"/>
        <pc:sldMkLst>
          <pc:docMk/>
          <pc:sldMk cId="2734141975" sldId="477"/>
        </pc:sldMkLst>
      </pc:sldChg>
      <pc:sldChg chg="addSp delSp modSp add mod ord">
        <pc:chgData name="Oriol Bosch Jover" userId="9dbb7b1c-6ccb-4168-bf1c-5552a8f27a80" providerId="ADAL" clId="{B7D7E8B9-778C-4D85-BBAB-FF7286707A89}" dt="2021-09-13T15:17:11.425" v="6748" actId="478"/>
        <pc:sldMkLst>
          <pc:docMk/>
          <pc:sldMk cId="108370197" sldId="478"/>
        </pc:sldMkLst>
        <pc:spChg chg="mod">
          <ac:chgData name="Oriol Bosch Jover" userId="9dbb7b1c-6ccb-4168-bf1c-5552a8f27a80" providerId="ADAL" clId="{B7D7E8B9-778C-4D85-BBAB-FF7286707A89}" dt="2021-09-13T15:16:17.828" v="6734" actId="20577"/>
          <ac:spMkLst>
            <pc:docMk/>
            <pc:sldMk cId="108370197" sldId="478"/>
            <ac:spMk id="6" creationId="{5BA23285-C2FB-48AF-B341-4E988353219F}"/>
          </ac:spMkLst>
        </pc:spChg>
        <pc:spChg chg="add del mod">
          <ac:chgData name="Oriol Bosch Jover" userId="9dbb7b1c-6ccb-4168-bf1c-5552a8f27a80" providerId="ADAL" clId="{B7D7E8B9-778C-4D85-BBAB-FF7286707A89}" dt="2021-09-13T15:17:11.425" v="6748" actId="478"/>
          <ac:spMkLst>
            <pc:docMk/>
            <pc:sldMk cId="108370197" sldId="478"/>
            <ac:spMk id="8" creationId="{D62E4F9F-1115-4D17-A94C-9448A4C115B6}"/>
          </ac:spMkLst>
        </pc:spChg>
      </pc:sldChg>
      <pc:sldChg chg="add">
        <pc:chgData name="Oriol Bosch Jover" userId="9dbb7b1c-6ccb-4168-bf1c-5552a8f27a80" providerId="ADAL" clId="{B7D7E8B9-778C-4D85-BBAB-FF7286707A89}" dt="2021-09-13T15:17:07.586" v="6747" actId="2890"/>
        <pc:sldMkLst>
          <pc:docMk/>
          <pc:sldMk cId="2483936492" sldId="479"/>
        </pc:sldMkLst>
      </pc:sldChg>
      <pc:sldChg chg="addSp delSp modSp add ord">
        <pc:chgData name="Oriol Bosch Jover" userId="9dbb7b1c-6ccb-4168-bf1c-5552a8f27a80" providerId="ADAL" clId="{B7D7E8B9-778C-4D85-BBAB-FF7286707A89}" dt="2021-09-13T15:17:39.646" v="6754"/>
        <pc:sldMkLst>
          <pc:docMk/>
          <pc:sldMk cId="1790217476" sldId="480"/>
        </pc:sldMkLst>
        <pc:picChg chg="add">
          <ac:chgData name="Oriol Bosch Jover" userId="9dbb7b1c-6ccb-4168-bf1c-5552a8f27a80" providerId="ADAL" clId="{B7D7E8B9-778C-4D85-BBAB-FF7286707A89}" dt="2021-09-13T15:17:39.646" v="6754"/>
          <ac:picMkLst>
            <pc:docMk/>
            <pc:sldMk cId="1790217476" sldId="480"/>
            <ac:picMk id="2" creationId="{D8058273-48BB-453F-9DD6-4DC3C74052F9}"/>
          </ac:picMkLst>
        </pc:picChg>
        <pc:picChg chg="add del mod">
          <ac:chgData name="Oriol Bosch Jover" userId="9dbb7b1c-6ccb-4168-bf1c-5552a8f27a80" providerId="ADAL" clId="{B7D7E8B9-778C-4D85-BBAB-FF7286707A89}" dt="2021-09-13T15:17:39.618" v="6753"/>
          <ac:picMkLst>
            <pc:docMk/>
            <pc:sldMk cId="1790217476" sldId="480"/>
            <ac:picMk id="8" creationId="{9FE38D4F-8BA7-4A73-8A73-37BF535CEFA0}"/>
          </ac:picMkLst>
        </pc:picChg>
      </pc:sldChg>
      <pc:sldChg chg="addSp delSp modSp add del mod">
        <pc:chgData name="Oriol Bosch Jover" userId="9dbb7b1c-6ccb-4168-bf1c-5552a8f27a80" providerId="ADAL" clId="{B7D7E8B9-778C-4D85-BBAB-FF7286707A89}" dt="2021-09-13T15:19:35.955" v="6768" actId="2696"/>
        <pc:sldMkLst>
          <pc:docMk/>
          <pc:sldMk cId="314900004" sldId="481"/>
        </pc:sldMkLst>
        <pc:spChg chg="add del mod">
          <ac:chgData name="Oriol Bosch Jover" userId="9dbb7b1c-6ccb-4168-bf1c-5552a8f27a80" providerId="ADAL" clId="{B7D7E8B9-778C-4D85-BBAB-FF7286707A89}" dt="2021-09-13T15:17:50.914" v="6757"/>
          <ac:spMkLst>
            <pc:docMk/>
            <pc:sldMk cId="314900004" sldId="481"/>
            <ac:spMk id="8" creationId="{02CCE1AE-09BD-4F97-A069-C3D13F972E0E}"/>
          </ac:spMkLst>
        </pc:spChg>
        <pc:picChg chg="add mod">
          <ac:chgData name="Oriol Bosch Jover" userId="9dbb7b1c-6ccb-4168-bf1c-5552a8f27a80" providerId="ADAL" clId="{B7D7E8B9-778C-4D85-BBAB-FF7286707A89}" dt="2021-09-13T15:18:06.535" v="6762" actId="1076"/>
          <ac:picMkLst>
            <pc:docMk/>
            <pc:sldMk cId="314900004" sldId="481"/>
            <ac:picMk id="3" creationId="{44DE2715-F6FD-4F2E-AA6B-732F07B43F50}"/>
          </ac:picMkLst>
        </pc:picChg>
      </pc:sldChg>
      <pc:sldChg chg="addSp delSp modSp add del mod">
        <pc:chgData name="Oriol Bosch Jover" userId="9dbb7b1c-6ccb-4168-bf1c-5552a8f27a80" providerId="ADAL" clId="{B7D7E8B9-778C-4D85-BBAB-FF7286707A89}" dt="2021-09-13T15:21:45.052" v="6941" actId="2696"/>
        <pc:sldMkLst>
          <pc:docMk/>
          <pc:sldMk cId="1137247977" sldId="482"/>
        </pc:sldMkLst>
        <pc:spChg chg="add mod">
          <ac:chgData name="Oriol Bosch Jover" userId="9dbb7b1c-6ccb-4168-bf1c-5552a8f27a80" providerId="ADAL" clId="{B7D7E8B9-778C-4D85-BBAB-FF7286707A89}" dt="2021-09-13T15:19:32.993" v="6767" actId="1076"/>
          <ac:spMkLst>
            <pc:docMk/>
            <pc:sldMk cId="1137247977" sldId="482"/>
            <ac:spMk id="8" creationId="{F495DE16-7BED-47A4-BE93-5AE85148624B}"/>
          </ac:spMkLst>
        </pc:spChg>
        <pc:picChg chg="del mod">
          <ac:chgData name="Oriol Bosch Jover" userId="9dbb7b1c-6ccb-4168-bf1c-5552a8f27a80" providerId="ADAL" clId="{B7D7E8B9-778C-4D85-BBAB-FF7286707A89}" dt="2021-09-13T15:19:41.684" v="6770" actId="478"/>
          <ac:picMkLst>
            <pc:docMk/>
            <pc:sldMk cId="1137247977" sldId="482"/>
            <ac:picMk id="3" creationId="{44DE2715-F6FD-4F2E-AA6B-732F07B43F50}"/>
          </ac:picMkLst>
        </pc:picChg>
      </pc:sldChg>
      <pc:sldChg chg="delSp add mod">
        <pc:chgData name="Oriol Bosch Jover" userId="9dbb7b1c-6ccb-4168-bf1c-5552a8f27a80" providerId="ADAL" clId="{B7D7E8B9-778C-4D85-BBAB-FF7286707A89}" dt="2021-09-13T15:21:50.156" v="6943" actId="478"/>
        <pc:sldMkLst>
          <pc:docMk/>
          <pc:sldMk cId="4051695445" sldId="483"/>
        </pc:sldMkLst>
        <pc:spChg chg="del">
          <ac:chgData name="Oriol Bosch Jover" userId="9dbb7b1c-6ccb-4168-bf1c-5552a8f27a80" providerId="ADAL" clId="{B7D7E8B9-778C-4D85-BBAB-FF7286707A89}" dt="2021-09-13T15:21:50.156" v="6943" actId="478"/>
          <ac:spMkLst>
            <pc:docMk/>
            <pc:sldMk cId="4051695445" sldId="483"/>
            <ac:spMk id="8" creationId="{F495DE16-7BED-47A4-BE93-5AE85148624B}"/>
          </ac:spMkLst>
        </pc:spChg>
      </pc:sldChg>
      <pc:sldChg chg="delSp modSp add mod">
        <pc:chgData name="Oriol Bosch Jover" userId="9dbb7b1c-6ccb-4168-bf1c-5552a8f27a80" providerId="ADAL" clId="{B7D7E8B9-778C-4D85-BBAB-FF7286707A89}" dt="2021-09-13T15:21:30.665" v="6940" actId="20577"/>
        <pc:sldMkLst>
          <pc:docMk/>
          <pc:sldMk cId="3065785736" sldId="484"/>
        </pc:sldMkLst>
        <pc:spChg chg="mod">
          <ac:chgData name="Oriol Bosch Jover" userId="9dbb7b1c-6ccb-4168-bf1c-5552a8f27a80" providerId="ADAL" clId="{B7D7E8B9-778C-4D85-BBAB-FF7286707A89}" dt="2021-09-13T15:21:30.665" v="6940" actId="20577"/>
          <ac:spMkLst>
            <pc:docMk/>
            <pc:sldMk cId="3065785736" sldId="484"/>
            <ac:spMk id="6" creationId="{5BA23285-C2FB-48AF-B341-4E988353219F}"/>
          </ac:spMkLst>
        </pc:spChg>
        <pc:picChg chg="del">
          <ac:chgData name="Oriol Bosch Jover" userId="9dbb7b1c-6ccb-4168-bf1c-5552a8f27a80" providerId="ADAL" clId="{B7D7E8B9-778C-4D85-BBAB-FF7286707A89}" dt="2021-09-13T15:20:40.715" v="6772" actId="478"/>
          <ac:picMkLst>
            <pc:docMk/>
            <pc:sldMk cId="3065785736" sldId="484"/>
            <ac:picMk id="2" creationId="{2A79243A-624D-4CF6-AF7C-B274E6C7C920}"/>
          </ac:picMkLst>
        </pc:picChg>
        <pc:picChg chg="del">
          <ac:chgData name="Oriol Bosch Jover" userId="9dbb7b1c-6ccb-4168-bf1c-5552a8f27a80" providerId="ADAL" clId="{B7D7E8B9-778C-4D85-BBAB-FF7286707A89}" dt="2021-09-13T15:20:42.075" v="6774" actId="478"/>
          <ac:picMkLst>
            <pc:docMk/>
            <pc:sldMk cId="3065785736" sldId="484"/>
            <ac:picMk id="3" creationId="{F6FD7745-07B5-4B22-A801-9458F8F34AFD}"/>
          </ac:picMkLst>
        </pc:picChg>
        <pc:picChg chg="del">
          <ac:chgData name="Oriol Bosch Jover" userId="9dbb7b1c-6ccb-4168-bf1c-5552a8f27a80" providerId="ADAL" clId="{B7D7E8B9-778C-4D85-BBAB-FF7286707A89}" dt="2021-09-13T15:20:42.655" v="6775" actId="478"/>
          <ac:picMkLst>
            <pc:docMk/>
            <pc:sldMk cId="3065785736" sldId="484"/>
            <ac:picMk id="4" creationId="{B400DFAE-B121-4AF9-9EFF-2611A2C1789D}"/>
          </ac:picMkLst>
        </pc:picChg>
        <pc:picChg chg="del">
          <ac:chgData name="Oriol Bosch Jover" userId="9dbb7b1c-6ccb-4168-bf1c-5552a8f27a80" providerId="ADAL" clId="{B7D7E8B9-778C-4D85-BBAB-FF7286707A89}" dt="2021-09-13T15:20:41.413" v="6773" actId="478"/>
          <ac:picMkLst>
            <pc:docMk/>
            <pc:sldMk cId="3065785736" sldId="484"/>
            <ac:picMk id="13" creationId="{DD2E8187-D5B2-405C-ABE8-B25FF2EE9FDC}"/>
          </ac:picMkLst>
        </pc:picChg>
      </pc:sldChg>
      <pc:sldChg chg="add">
        <pc:chgData name="Oriol Bosch Jover" userId="9dbb7b1c-6ccb-4168-bf1c-5552a8f27a80" providerId="ADAL" clId="{B7D7E8B9-778C-4D85-BBAB-FF7286707A89}" dt="2021-09-13T15:21:47.384" v="6942" actId="2890"/>
        <pc:sldMkLst>
          <pc:docMk/>
          <pc:sldMk cId="524148711" sldId="485"/>
        </pc:sldMkLst>
      </pc:sldChg>
      <pc:sldChg chg="addSp modSp add mod ord modAnim modNotesTx">
        <pc:chgData name="Oriol Bosch Jover" userId="9dbb7b1c-6ccb-4168-bf1c-5552a8f27a80" providerId="ADAL" clId="{B7D7E8B9-778C-4D85-BBAB-FF7286707A89}" dt="2021-09-14T10:50:26.577" v="7772" actId="20577"/>
        <pc:sldMkLst>
          <pc:docMk/>
          <pc:sldMk cId="1431843857" sldId="486"/>
        </pc:sldMkLst>
        <pc:spChg chg="mod">
          <ac:chgData name="Oriol Bosch Jover" userId="9dbb7b1c-6ccb-4168-bf1c-5552a8f27a80" providerId="ADAL" clId="{B7D7E8B9-778C-4D85-BBAB-FF7286707A89}" dt="2021-09-13T16:10:33.259" v="6986" actId="20577"/>
          <ac:spMkLst>
            <pc:docMk/>
            <pc:sldMk cId="1431843857" sldId="486"/>
            <ac:spMk id="5" creationId="{35F5EB96-DB4D-41EA-94FC-1B92615241DC}"/>
          </ac:spMkLst>
        </pc:spChg>
        <pc:spChg chg="mod">
          <ac:chgData name="Oriol Bosch Jover" userId="9dbb7b1c-6ccb-4168-bf1c-5552a8f27a80" providerId="ADAL" clId="{B7D7E8B9-778C-4D85-BBAB-FF7286707A89}" dt="2021-09-14T10:50:16.455" v="7771" actId="20577"/>
          <ac:spMkLst>
            <pc:docMk/>
            <pc:sldMk cId="1431843857" sldId="486"/>
            <ac:spMk id="6" creationId="{5BA23285-C2FB-48AF-B341-4E988353219F}"/>
          </ac:spMkLst>
        </pc:spChg>
        <pc:spChg chg="mod">
          <ac:chgData name="Oriol Bosch Jover" userId="9dbb7b1c-6ccb-4168-bf1c-5552a8f27a80" providerId="ADAL" clId="{B7D7E8B9-778C-4D85-BBAB-FF7286707A89}" dt="2021-09-13T16:10:25.284" v="6971" actId="20577"/>
          <ac:spMkLst>
            <pc:docMk/>
            <pc:sldMk cId="1431843857" sldId="486"/>
            <ac:spMk id="7" creationId="{9BEC78D5-FEC4-4B78-A623-8C553336B693}"/>
          </ac:spMkLst>
        </pc:spChg>
        <pc:spChg chg="add mod">
          <ac:chgData name="Oriol Bosch Jover" userId="9dbb7b1c-6ccb-4168-bf1c-5552a8f27a80" providerId="ADAL" clId="{B7D7E8B9-778C-4D85-BBAB-FF7286707A89}" dt="2021-09-13T16:23:32.281" v="7398" actId="1076"/>
          <ac:spMkLst>
            <pc:docMk/>
            <pc:sldMk cId="1431843857" sldId="486"/>
            <ac:spMk id="8" creationId="{ED585BA6-51B0-435D-BD92-0464AF82A3C7}"/>
          </ac:spMkLst>
        </pc:spChg>
      </pc:sldChg>
      <pc:sldChg chg="modSp add mod ord">
        <pc:chgData name="Oriol Bosch Jover" userId="9dbb7b1c-6ccb-4168-bf1c-5552a8f27a80" providerId="ADAL" clId="{B7D7E8B9-778C-4D85-BBAB-FF7286707A89}" dt="2021-09-13T16:26:36.338" v="7407" actId="13926"/>
        <pc:sldMkLst>
          <pc:docMk/>
          <pc:sldMk cId="349951841" sldId="487"/>
        </pc:sldMkLst>
        <pc:spChg chg="mod">
          <ac:chgData name="Oriol Bosch Jover" userId="9dbb7b1c-6ccb-4168-bf1c-5552a8f27a80" providerId="ADAL" clId="{B7D7E8B9-778C-4D85-BBAB-FF7286707A89}" dt="2021-09-13T16:26:36.338" v="7407" actId="13926"/>
          <ac:spMkLst>
            <pc:docMk/>
            <pc:sldMk cId="349951841" sldId="487"/>
            <ac:spMk id="6" creationId="{5BA23285-C2FB-48AF-B341-4E988353219F}"/>
          </ac:spMkLst>
        </pc:spChg>
      </pc:sldChg>
      <pc:sldChg chg="addSp modSp add mod">
        <pc:chgData name="Oriol Bosch Jover" userId="9dbb7b1c-6ccb-4168-bf1c-5552a8f27a80" providerId="ADAL" clId="{B7D7E8B9-778C-4D85-BBAB-FF7286707A89}" dt="2021-09-14T10:19:28.163" v="7605" actId="1076"/>
        <pc:sldMkLst>
          <pc:docMk/>
          <pc:sldMk cId="362979836" sldId="488"/>
        </pc:sldMkLst>
        <pc:spChg chg="add mod">
          <ac:chgData name="Oriol Bosch Jover" userId="9dbb7b1c-6ccb-4168-bf1c-5552a8f27a80" providerId="ADAL" clId="{B7D7E8B9-778C-4D85-BBAB-FF7286707A89}" dt="2021-09-14T10:19:28.163" v="7605" actId="1076"/>
          <ac:spMkLst>
            <pc:docMk/>
            <pc:sldMk cId="362979836" sldId="488"/>
            <ac:spMk id="2" creationId="{AF4D9330-ECBA-467C-9DEE-47871BAEA2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277A-C03D-4D67-B4EC-588736E5DEDD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FC10-F701-497C-83E9-425664AD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96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3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3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5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17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2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4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4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37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64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75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0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19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3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66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29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46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76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74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17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54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84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16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09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54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3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01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07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2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78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66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15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31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630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667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63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598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697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6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9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19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22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73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41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2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263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40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45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2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84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83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44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585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617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69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674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13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446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191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4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743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582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342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311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654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493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9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0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76" r:id="rId3"/>
    <p:sldLayoutId id="2147483682" r:id="rId4"/>
    <p:sldLayoutId id="2147483678" r:id="rId5"/>
    <p:sldLayoutId id="2147483694" r:id="rId6"/>
    <p:sldLayoutId id="2147483664" r:id="rId7"/>
    <p:sldLayoutId id="2147483674" r:id="rId8"/>
    <p:sldLayoutId id="2147483697" r:id="rId9"/>
    <p:sldLayoutId id="2147483698" r:id="rId10"/>
    <p:sldLayoutId id="2147483699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8" y="1207960"/>
            <a:ext cx="10851719" cy="1555386"/>
          </a:xfrm>
        </p:spPr>
        <p:txBody>
          <a:bodyPr>
            <a:normAutofit fontScale="90000"/>
          </a:bodyPr>
          <a:lstStyle/>
          <a:p>
            <a:r>
              <a:rPr lang="en-GB" dirty="0"/>
              <a:t>The challenges of using metered data to study online behaviours</a:t>
            </a:r>
            <a:br>
              <a:rPr lang="en-GB" dirty="0"/>
            </a:b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A1E9E-35E9-4688-B15C-3EA21DEE3E8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12E47-8518-4B13-A270-6817F4346530}"/>
              </a:ext>
            </a:extLst>
          </p:cNvPr>
          <p:cNvSpPr/>
          <p:nvPr/>
        </p:nvSpPr>
        <p:spPr>
          <a:xfrm>
            <a:off x="4895850" y="4707356"/>
            <a:ext cx="473270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E8C75-6862-4588-8F6F-61BFF2F9B559}"/>
              </a:ext>
            </a:extLst>
          </p:cNvPr>
          <p:cNvSpPr/>
          <p:nvPr/>
        </p:nvSpPr>
        <p:spPr>
          <a:xfrm>
            <a:off x="304800" y="5817051"/>
            <a:ext cx="11487149" cy="867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B1A05-BD3B-4405-9A9B-CAD078920C28}"/>
              </a:ext>
            </a:extLst>
          </p:cNvPr>
          <p:cNvSpPr/>
          <p:nvPr/>
        </p:nvSpPr>
        <p:spPr>
          <a:xfrm>
            <a:off x="182236" y="4542265"/>
            <a:ext cx="11827527" cy="8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431798" y="3914153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53" y="4177303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579" y="4737979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4524081"/>
            <a:ext cx="202228" cy="195517"/>
          </a:xfrm>
          <a:prstGeom prst="rect">
            <a:avLst/>
          </a:prstGeom>
          <a:noFill/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8DBFDE9-9051-41CE-8378-5F938F18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36" y="5528113"/>
            <a:ext cx="2354137" cy="874585"/>
          </a:xfrm>
          <a:prstGeom prst="rect">
            <a:avLst/>
          </a:prstGeom>
        </p:spPr>
      </p:pic>
      <p:pic>
        <p:nvPicPr>
          <p:cNvPr id="32" name="Picture 4" descr="London School of Economics – Nine Feet Tall">
            <a:extLst>
              <a:ext uri="{FF2B5EF4-FFF2-40B4-BE49-F238E27FC236}">
                <a16:creationId xmlns:a16="http://schemas.microsoft.com/office/drawing/2014/main" id="{1281A1B5-2851-499F-904E-3BE680D1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38" y="5561319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68EB606-DAF7-402E-A4BE-788A4FAFAF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109" y="5561319"/>
            <a:ext cx="2165384" cy="8413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B8DB7C-82A9-488F-832B-48A6C67927E5}"/>
              </a:ext>
            </a:extLst>
          </p:cNvPr>
          <p:cNvSpPr txBox="1"/>
          <p:nvPr/>
        </p:nvSpPr>
        <p:spPr>
          <a:xfrm>
            <a:off x="156908" y="6577874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994A173-5A56-41B2-8B94-833EDD07E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98" y="3658295"/>
            <a:ext cx="10284326" cy="280352"/>
          </a:xfrm>
        </p:spPr>
        <p:txBody>
          <a:bodyPr/>
          <a:lstStyle/>
          <a:p>
            <a:r>
              <a:rPr lang="en-US" b="1" dirty="0"/>
              <a:t>Oriol J. Bosch    </a:t>
            </a:r>
            <a:r>
              <a:rPr lang="en-GB" dirty="0"/>
              <a:t>| THE LONDON SCHOOL OF ECONOMICS / RECSM-UPF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244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online news media outlets’ political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995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political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2733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2446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What do we consider as a </a:t>
            </a:r>
            <a:r>
              <a:rPr lang="en-GB" sz="2000" i="1" dirty="0">
                <a:solidFill>
                  <a:srgbClr val="000000"/>
                </a:solidFill>
              </a:rPr>
              <a:t>visit</a:t>
            </a:r>
            <a:r>
              <a:rPr lang="en-GB" sz="2000" dirty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802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What do we consider as a </a:t>
            </a:r>
            <a:r>
              <a:rPr lang="en-GB" sz="2000" i="1" dirty="0">
                <a:solidFill>
                  <a:srgbClr val="000000"/>
                </a:solidFill>
              </a:rPr>
              <a:t>visit</a:t>
            </a:r>
            <a:r>
              <a:rPr lang="en-GB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time frame to use to compute an average?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435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685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3810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D376B65D-FA60-4E8C-8021-8ACD44F519C8}"/>
              </a:ext>
            </a:extLst>
          </p:cNvPr>
          <p:cNvSpPr/>
          <p:nvPr/>
        </p:nvSpPr>
        <p:spPr>
          <a:xfrm>
            <a:off x="2665826" y="3676877"/>
            <a:ext cx="4315266" cy="82478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Not available in our countries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What is the validity of these lists?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344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(Facebook blabla Guess et al.)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2618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3818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(Facebook blabla Guess et al.)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581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E817C3-1A84-49CE-BB94-D5B60333E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6"/>
          <a:stretch/>
        </p:blipFill>
        <p:spPr>
          <a:xfrm>
            <a:off x="7525341" y="3552092"/>
            <a:ext cx="4315267" cy="2610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C40711-AC17-41A6-98D5-B78DF6E1BD62}"/>
              </a:ext>
            </a:extLst>
          </p:cNvPr>
          <p:cNvSpPr txBox="1"/>
          <p:nvPr/>
        </p:nvSpPr>
        <p:spPr>
          <a:xfrm>
            <a:off x="173147" y="6467762"/>
            <a:ext cx="10999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Pochat</a:t>
            </a:r>
            <a:r>
              <a:rPr lang="en-GB" sz="900" dirty="0"/>
              <a:t>, V. L., Van </a:t>
            </a:r>
            <a:r>
              <a:rPr lang="en-GB" sz="900" dirty="0" err="1"/>
              <a:t>Goethem</a:t>
            </a:r>
            <a:r>
              <a:rPr lang="en-GB" sz="900" dirty="0"/>
              <a:t>, T., </a:t>
            </a:r>
            <a:r>
              <a:rPr lang="en-GB" sz="900" dirty="0" err="1"/>
              <a:t>Tajalizadehkhoob</a:t>
            </a:r>
            <a:r>
              <a:rPr lang="en-GB" sz="900" dirty="0"/>
              <a:t>, S., </a:t>
            </a:r>
            <a:r>
              <a:rPr lang="en-GB" sz="900" dirty="0" err="1"/>
              <a:t>Korczyński</a:t>
            </a:r>
            <a:r>
              <a:rPr lang="en-GB" sz="900" dirty="0"/>
              <a:t>, M., &amp; </a:t>
            </a:r>
            <a:r>
              <a:rPr lang="en-GB" sz="900" dirty="0" err="1"/>
              <a:t>Joosen</a:t>
            </a:r>
            <a:r>
              <a:rPr lang="en-GB" sz="900" dirty="0"/>
              <a:t>, W. (2018). </a:t>
            </a:r>
            <a:r>
              <a:rPr lang="en-GB" sz="900" dirty="0" err="1"/>
              <a:t>Tranco</a:t>
            </a:r>
            <a:r>
              <a:rPr lang="en-GB" sz="900" dirty="0"/>
              <a:t>: A research-oriented top sites ranking hardened against manipulation. </a:t>
            </a:r>
            <a:r>
              <a:rPr lang="en-GB" sz="900" i="1" dirty="0" err="1"/>
              <a:t>arXiv</a:t>
            </a:r>
            <a:r>
              <a:rPr lang="en-GB" sz="900" i="1" dirty="0"/>
              <a:t> preprint arXiv:1806.01156</a:t>
            </a:r>
            <a:r>
              <a:rPr lang="en-GB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28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80833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Which Nº to use? 20? 50? 100?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290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complete list of all news media outlets? (Germany, Mangold et al., 2021)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3048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complete list of all news media outlets? (Germany, Mangold et al., 2021)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1C8DC26E-091F-4E8A-8BC1-6ABC515300A2}"/>
              </a:ext>
            </a:extLst>
          </p:cNvPr>
          <p:cNvSpPr/>
          <p:nvPr/>
        </p:nvSpPr>
        <p:spPr>
          <a:xfrm>
            <a:off x="2665826" y="5027955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 available in our countries</a:t>
            </a: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3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6184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numbers: All news outlets,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Majestic.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3907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 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D95-406D-4BDC-876D-CD32542B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1" y="1448372"/>
            <a:ext cx="11781692" cy="52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9970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4261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 </a:t>
            </a:r>
            <a:r>
              <a:rPr lang="en-GB" b="1" i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+</a:t>
            </a:r>
            <a:r>
              <a:rPr lang="en-GB" dirty="0"/>
              <a:t> Theoretical knowledge from our Total Error Framework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EA5810-EE17-4011-B94C-A2B6A656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22" y="3270456"/>
            <a:ext cx="3746054" cy="3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9CC09-9318-4F2E-A78F-1632BC3B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75" y="2118746"/>
            <a:ext cx="5782950" cy="3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6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9CC09-9318-4F2E-A78F-1632BC3B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75" y="2118746"/>
            <a:ext cx="5782950" cy="325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E999D-D3FF-476F-B80F-1CA8F24F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998" y="3822619"/>
            <a:ext cx="5262755" cy="28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16633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570655" y="374280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27784" y="441665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570655" y="374280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27784" y="441665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977DE-F55C-4D07-8EF9-9EB0E9B669FD}"/>
              </a:ext>
            </a:extLst>
          </p:cNvPr>
          <p:cNvSpPr/>
          <p:nvPr/>
        </p:nvSpPr>
        <p:spPr>
          <a:xfrm>
            <a:off x="1723171" y="3562448"/>
            <a:ext cx="7535008" cy="65942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92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But what is </a:t>
            </a:r>
            <a:r>
              <a:rPr lang="en-GB" i="1" dirty="0"/>
              <a:t>political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633546" y="4564840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90675" y="5238690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E52A7-4BB0-476B-AF95-7B9D193FC860}"/>
              </a:ext>
            </a:extLst>
          </p:cNvPr>
          <p:cNvSpPr/>
          <p:nvPr/>
        </p:nvSpPr>
        <p:spPr>
          <a:xfrm>
            <a:off x="1828800" y="4334608"/>
            <a:ext cx="7535008" cy="65942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71AD6-FAA5-4CEC-8997-4182AC8F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4" b="1762"/>
          <a:stretch/>
        </p:blipFill>
        <p:spPr>
          <a:xfrm>
            <a:off x="267855" y="2037011"/>
            <a:ext cx="11720945" cy="46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8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numbers: All news outlets,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Alexa.</a:t>
            </a:r>
          </a:p>
          <a:p>
            <a:pPr lvl="1"/>
            <a:r>
              <a:rPr lang="en-GB" b="1" dirty="0"/>
              <a:t>Step 3:</a:t>
            </a:r>
            <a:r>
              <a:rPr lang="en-GB" dirty="0"/>
              <a:t> Selecting the political subdomains for each (Top 50) list.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7952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 </a:t>
            </a:r>
          </a:p>
          <a:p>
            <a:pPr lvl="1"/>
            <a:r>
              <a:rPr lang="en-GB" b="1" dirty="0"/>
              <a:t>Step 3:</a:t>
            </a:r>
            <a:r>
              <a:rPr lang="en-GB" dirty="0"/>
              <a:t> Selecting the subdomains for each (Top 50) list.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58ABA-9786-4B60-9732-6AEE27B0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471470"/>
            <a:ext cx="11543000" cy="50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5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8592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 </a:t>
            </a:r>
            <a:r>
              <a:rPr lang="en-GB" b="1" i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+</a:t>
            </a:r>
            <a:r>
              <a:rPr lang="en-GB" dirty="0"/>
              <a:t> Theoretical knowledge from our Total Error Framework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EA5810-EE17-4011-B94C-A2B6A656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22" y="3270456"/>
            <a:ext cx="3746054" cy="3286385"/>
          </a:xfrm>
          <a:prstGeom prst="rect">
            <a:avLst/>
          </a:prstGeom>
        </p:spPr>
      </p:pic>
      <p:sp>
        <p:nvSpPr>
          <p:cNvPr id="10" name="Rectángulo 3">
            <a:extLst>
              <a:ext uri="{FF2B5EF4-FFF2-40B4-BE49-F238E27FC236}">
                <a16:creationId xmlns:a16="http://schemas.microsoft.com/office/drawing/2014/main" id="{FF8F0EA4-72C0-47DD-AAA6-5609477BEE4F}"/>
              </a:ext>
            </a:extLst>
          </p:cNvPr>
          <p:cNvSpPr/>
          <p:nvPr/>
        </p:nvSpPr>
        <p:spPr>
          <a:xfrm>
            <a:off x="3550736" y="2936759"/>
            <a:ext cx="5090527" cy="9844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Sadly, we still don’t have data (yet)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1714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5439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06D445F6-2AFD-4E2D-9848-C627256005BD}"/>
              </a:ext>
            </a:extLst>
          </p:cNvPr>
          <p:cNvSpPr/>
          <p:nvPr/>
        </p:nvSpPr>
        <p:spPr>
          <a:xfrm>
            <a:off x="3487394" y="3578662"/>
            <a:ext cx="5527298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Is this too liberal to be considered as a </a:t>
            </a:r>
            <a:r>
              <a:rPr kumimoji="0" lang="en-GB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visit</a:t>
            </a: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97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97319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05679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5533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Do we want to measure if they were interested enough to open it?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254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Do we want to measure if they were interested enough to open it?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884FA7A9-AF38-42FF-9666-15F078BDA75C}"/>
              </a:ext>
            </a:extLst>
          </p:cNvPr>
          <p:cNvSpPr/>
          <p:nvPr/>
        </p:nvSpPr>
        <p:spPr>
          <a:xfrm>
            <a:off x="8479646" y="4488169"/>
            <a:ext cx="3398315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do we avoid “false positives”?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7895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49BBD-5A42-47B8-AFD9-D62EDF53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3" y="3623920"/>
            <a:ext cx="6973453" cy="2241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50CA-BAAF-4EE5-B0B6-6ADE4845E5AF}"/>
              </a:ext>
            </a:extLst>
          </p:cNvPr>
          <p:cNvSpPr txBox="1"/>
          <p:nvPr/>
        </p:nvSpPr>
        <p:spPr>
          <a:xfrm>
            <a:off x="227126" y="6440674"/>
            <a:ext cx="11229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Mangold, F., Stier, S., Breuer, J., &amp; </a:t>
            </a:r>
            <a:r>
              <a:rPr lang="en-GB" sz="1000" dirty="0" err="1"/>
              <a:t>Scharkow</a:t>
            </a:r>
            <a:r>
              <a:rPr lang="en-GB" sz="1000" dirty="0"/>
              <a:t>, M. (2021). The overstated generational gap in online news use? A consolidated infrastructural perspective. </a:t>
            </a:r>
            <a:r>
              <a:rPr lang="en-GB" sz="1000" i="1" dirty="0"/>
              <a:t>new media &amp; society</a:t>
            </a:r>
            <a:r>
              <a:rPr lang="en-GB" sz="1000" dirty="0"/>
              <a:t>, 1461444821989972.</a:t>
            </a:r>
          </a:p>
        </p:txBody>
      </p:sp>
    </p:spTree>
    <p:extLst>
      <p:ext uri="{BB962C8B-B14F-4D97-AF65-F5344CB8AC3E}">
        <p14:creationId xmlns:p14="http://schemas.microsoft.com/office/powerpoint/2010/main" val="3448511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49BBD-5A42-47B8-AFD9-D62EDF53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3" y="3623920"/>
            <a:ext cx="6973453" cy="2241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50CA-BAAF-4EE5-B0B6-6ADE4845E5AF}"/>
              </a:ext>
            </a:extLst>
          </p:cNvPr>
          <p:cNvSpPr txBox="1"/>
          <p:nvPr/>
        </p:nvSpPr>
        <p:spPr>
          <a:xfrm>
            <a:off x="227126" y="6440674"/>
            <a:ext cx="11229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Mangold, F., Stier, S., Breuer, J., &amp; </a:t>
            </a:r>
            <a:r>
              <a:rPr lang="en-GB" sz="1000" dirty="0" err="1"/>
              <a:t>Scharkow</a:t>
            </a:r>
            <a:r>
              <a:rPr lang="en-GB" sz="1000" dirty="0"/>
              <a:t>, M. (2021). The overstated generational gap in online news use? A consolidated infrastructural perspective. </a:t>
            </a:r>
            <a:r>
              <a:rPr lang="en-GB" sz="1000" i="1" dirty="0"/>
              <a:t>new media &amp; society</a:t>
            </a:r>
            <a:r>
              <a:rPr lang="en-GB" sz="1000" dirty="0"/>
              <a:t>, 1461444821989972.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D9330-ECBA-467C-9DEE-47871BAEA2A8}"/>
              </a:ext>
            </a:extLst>
          </p:cNvPr>
          <p:cNvSpPr/>
          <p:nvPr/>
        </p:nvSpPr>
        <p:spPr>
          <a:xfrm>
            <a:off x="2609273" y="4781549"/>
            <a:ext cx="6810952" cy="314325"/>
          </a:xfrm>
          <a:prstGeom prst="rect">
            <a:avLst/>
          </a:prstGeom>
          <a:solidFill>
            <a:srgbClr val="FF7D7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9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We measure everything with different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Netquest criteria: </a:t>
            </a:r>
            <a:r>
              <a:rPr lang="en-GB" dirty="0"/>
              <a:t>1 second. New visit after 30 minutes. New visit if refreshed.</a:t>
            </a:r>
          </a:p>
          <a:p>
            <a:pPr lvl="1"/>
            <a:r>
              <a:rPr lang="en-GB" b="1" dirty="0"/>
              <a:t>Alternative criteria 1:</a:t>
            </a:r>
            <a:r>
              <a:rPr lang="en-GB" dirty="0"/>
              <a:t> 30 seconds. No new visits after given minutes or refreshing.</a:t>
            </a:r>
          </a:p>
          <a:p>
            <a:pPr lvl="1"/>
            <a:r>
              <a:rPr lang="en-GB" b="1" dirty="0"/>
              <a:t>Alternative criteria 2: </a:t>
            </a:r>
            <a:r>
              <a:rPr lang="en-GB" dirty="0"/>
              <a:t>120 seconds. No new visits after given minutes or refreshing.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616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to passively track,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5287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en-GB" b="1" dirty="0"/>
              <a:t>What time frame to use to compute an average?–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Two main considerations: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much time do we need to properly measure a “typical” behaviour?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Also, time is money…specially with metered data.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709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en-GB" b="1" dirty="0"/>
              <a:t>What time frame to use to compute an average?–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We measure everything with different time frames:</a:t>
            </a:r>
          </a:p>
          <a:p>
            <a:pPr lvl="2"/>
            <a:r>
              <a:rPr lang="en-GB" dirty="0"/>
              <a:t>30 days</a:t>
            </a:r>
          </a:p>
          <a:p>
            <a:pPr lvl="2"/>
            <a:r>
              <a:rPr lang="en-GB" dirty="0"/>
              <a:t>15 Days</a:t>
            </a:r>
          </a:p>
          <a:p>
            <a:pPr lvl="2"/>
            <a:r>
              <a:rPr lang="en-GB" dirty="0"/>
              <a:t>10 Days</a:t>
            </a:r>
          </a:p>
          <a:p>
            <a:pPr lvl="2"/>
            <a:r>
              <a:rPr lang="en-GB" dirty="0"/>
              <a:t>7 Days</a:t>
            </a:r>
          </a:p>
          <a:p>
            <a:pPr lvl="2"/>
            <a:r>
              <a:rPr lang="en-GB" dirty="0"/>
              <a:t>3 Days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10245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72484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1"/>
            <a:r>
              <a:rPr lang="en-GB" b="1" i="1" dirty="0"/>
              <a:t>News media outlets: </a:t>
            </a:r>
            <a:r>
              <a:rPr lang="en-GB" dirty="0"/>
              <a:t>All news outlets &amp;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</a:t>
            </a:r>
          </a:p>
          <a:p>
            <a:pPr lvl="1"/>
            <a:r>
              <a:rPr lang="en-GB" b="1" i="1" dirty="0"/>
              <a:t>Political:</a:t>
            </a:r>
            <a:r>
              <a:rPr lang="en-GB" dirty="0"/>
              <a:t> All URLs, Specific subdomains</a:t>
            </a:r>
          </a:p>
          <a:p>
            <a:pPr lvl="1"/>
            <a:r>
              <a:rPr lang="en-GB" b="1" i="1" dirty="0"/>
              <a:t>Visit: </a:t>
            </a:r>
            <a:r>
              <a:rPr lang="en-GB" dirty="0"/>
              <a:t>Netquest criteria, Alternative criteria 1, Alternative Criteria 2</a:t>
            </a:r>
          </a:p>
          <a:p>
            <a:pPr lvl="1"/>
            <a:r>
              <a:rPr lang="en-GB" b="1" i="1" dirty="0"/>
              <a:t>Time frame: </a:t>
            </a:r>
            <a:r>
              <a:rPr lang="en-GB" dirty="0"/>
              <a:t>30, 15, 10, 7, 3 days</a:t>
            </a: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78548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1"/>
            <a:r>
              <a:rPr lang="en-GB" b="1" i="1" dirty="0"/>
              <a:t>News media outlets: </a:t>
            </a:r>
            <a:r>
              <a:rPr lang="en-GB" dirty="0"/>
              <a:t>All news outlets &amp;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</a:t>
            </a:r>
          </a:p>
          <a:p>
            <a:pPr lvl="1"/>
            <a:r>
              <a:rPr lang="en-GB" b="1" i="1" dirty="0"/>
              <a:t>Political:</a:t>
            </a:r>
            <a:r>
              <a:rPr lang="en-GB" dirty="0"/>
              <a:t> All URLs, Specific subdomains</a:t>
            </a:r>
          </a:p>
          <a:p>
            <a:pPr lvl="1"/>
            <a:r>
              <a:rPr lang="en-GB" b="1" i="1" dirty="0"/>
              <a:t>Visit: </a:t>
            </a:r>
            <a:r>
              <a:rPr lang="en-GB" dirty="0"/>
              <a:t>Netquest criteria, Alternative criteria 1, Alternative Criteria 2</a:t>
            </a:r>
          </a:p>
          <a:p>
            <a:pPr lvl="1"/>
            <a:r>
              <a:rPr lang="en-GB" b="1" i="1" dirty="0"/>
              <a:t>Time frame: </a:t>
            </a:r>
            <a:r>
              <a:rPr lang="en-GB" dirty="0"/>
              <a:t>30, 15, 10, 7, 3 days</a:t>
            </a: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AF59B87-7CD6-44D4-BA6B-94DD0140EE58}"/>
              </a:ext>
            </a:extLst>
          </p:cNvPr>
          <p:cNvSpPr/>
          <p:nvPr/>
        </p:nvSpPr>
        <p:spPr>
          <a:xfrm rot="5400000">
            <a:off x="5752624" y="437412"/>
            <a:ext cx="528147" cy="10130706"/>
          </a:xfrm>
          <a:prstGeom prst="rightBrace">
            <a:avLst>
              <a:gd name="adj1" fmla="val 8333"/>
              <a:gd name="adj2" fmla="val 49551"/>
            </a:avLst>
          </a:prstGeom>
          <a:ln w="254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FC2C8-AB9C-4A9D-A74E-45FA0DB0A481}"/>
              </a:ext>
            </a:extLst>
          </p:cNvPr>
          <p:cNvSpPr txBox="1"/>
          <p:nvPr/>
        </p:nvSpPr>
        <p:spPr>
          <a:xfrm>
            <a:off x="1269998" y="5956348"/>
            <a:ext cx="96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was supposed to be </a:t>
            </a:r>
            <a:r>
              <a:rPr lang="en-GB" sz="2000" b="1" dirty="0"/>
              <a:t>1</a:t>
            </a:r>
            <a:r>
              <a:rPr lang="en-GB" sz="2000" dirty="0"/>
              <a:t> variable now can be computed in </a:t>
            </a:r>
            <a:r>
              <a:rPr lang="en-GB" sz="2000" b="1" dirty="0"/>
              <a:t>540</a:t>
            </a:r>
            <a:r>
              <a:rPr lang="en-GB" sz="2000" dirty="0"/>
              <a:t> different ways!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90CA7-1F1A-49C6-9D71-430DFFCEA6A0}"/>
              </a:ext>
            </a:extLst>
          </p:cNvPr>
          <p:cNvSpPr/>
          <p:nvPr/>
        </p:nvSpPr>
        <p:spPr>
          <a:xfrm>
            <a:off x="1223817" y="5951059"/>
            <a:ext cx="9744363" cy="528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70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1466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3559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i="1" dirty="0">
                <a:solidFill>
                  <a:srgbClr val="000000"/>
                </a:solidFill>
              </a:rPr>
              <a:t>…but why constraining ourselves when using Big Data?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75480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i="1" dirty="0">
                <a:solidFill>
                  <a:srgbClr val="000000"/>
                </a:solidFill>
              </a:rPr>
              <a:t>…but why constraining ourselves when using Big Data?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E3E0653B-9DBA-45BA-99B3-45D7DCEE5CD1}"/>
              </a:ext>
            </a:extLst>
          </p:cNvPr>
          <p:cNvSpPr/>
          <p:nvPr/>
        </p:nvSpPr>
        <p:spPr>
          <a:xfrm>
            <a:off x="3332350" y="4105134"/>
            <a:ext cx="5527298" cy="139050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 do not know which combination of specifications is </a:t>
            </a:r>
            <a:r>
              <a:rPr kumimoji="0" lang="en-GB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better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Why not testing the </a:t>
            </a:r>
            <a:r>
              <a:rPr lang="en-GB" sz="2000" i="1" kern="0" dirty="0">
                <a:solidFill>
                  <a:schemeClr val="bg1"/>
                </a:solidFill>
              </a:rPr>
              <a:t>robustness</a:t>
            </a:r>
            <a:r>
              <a:rPr lang="en-GB" sz="2000" kern="0" dirty="0">
                <a:solidFill>
                  <a:schemeClr val="bg1"/>
                </a:solidFill>
              </a:rPr>
              <a:t> of our analyses?</a:t>
            </a:r>
            <a:endParaRPr kumimoji="0" lang="en-GB" sz="2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9213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2108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to passively track,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0A5A-51BE-4745-A597-9408C9F6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11" y="4591616"/>
            <a:ext cx="8703577" cy="13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B404D4-815E-4F27-A7C5-975356BB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406017"/>
            <a:ext cx="6358679" cy="39749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53962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968F1-E3B1-48D4-B9F8-02DC4526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180446"/>
            <a:ext cx="672447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6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968F1-E3B1-48D4-B9F8-02DC4526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180446"/>
            <a:ext cx="6724471" cy="420050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5FBC679-413D-4B19-AD65-77583373BA9C}"/>
              </a:ext>
            </a:extLst>
          </p:cNvPr>
          <p:cNvSpPr txBox="1"/>
          <p:nvPr/>
        </p:nvSpPr>
        <p:spPr>
          <a:xfrm>
            <a:off x="7074766" y="2521225"/>
            <a:ext cx="467605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Undercoverage can prevent tracking the complete online behaviour.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Different </a:t>
            </a:r>
            <a:r>
              <a:rPr lang="en-GB" dirty="0">
                <a:latin typeface="Georgia" panose="02040502050405020303" pitchFamily="18" charset="0"/>
              </a:rPr>
              <a:t>levels:</a:t>
            </a: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Device</a:t>
            </a:r>
            <a:r>
              <a:rPr lang="en-GB" sz="1800" dirty="0">
                <a:latin typeface="Georgia" panose="02040502050405020303" pitchFamily="18" charset="0"/>
              </a:rPr>
              <a:t>: at least one device used by a participant is not tracked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Browser</a:t>
            </a:r>
            <a:r>
              <a:rPr lang="en-GB" sz="1800" dirty="0">
                <a:latin typeface="Georgia" panose="02040502050405020303" pitchFamily="18" charset="0"/>
              </a:rPr>
              <a:t>: at least one web-browser used by a participant is not tracked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In-app</a:t>
            </a:r>
            <a:r>
              <a:rPr lang="en-GB" sz="1800" dirty="0">
                <a:latin typeface="Georgia" panose="02040502050405020303" pitchFamily="18" charset="0"/>
              </a:rPr>
              <a:t>: the behaviours happening inside apps are not tracked.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Network</a:t>
            </a:r>
            <a:r>
              <a:rPr lang="en-GB" sz="1800" dirty="0">
                <a:latin typeface="Georgia" panose="02040502050405020303" pitchFamily="18" charset="0"/>
              </a:rPr>
              <a:t>: at least one network from which a participant connect to the Internet is not tracked </a:t>
            </a:r>
          </a:p>
        </p:txBody>
      </p:sp>
    </p:spTree>
    <p:extLst>
      <p:ext uri="{BB962C8B-B14F-4D97-AF65-F5344CB8AC3E}">
        <p14:creationId xmlns:p14="http://schemas.microsoft.com/office/powerpoint/2010/main" val="557431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24592-965A-430E-8613-8C9C93A9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62" y="2553336"/>
            <a:ext cx="6017274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84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F1BE108-A615-46DB-9095-CCFB772F38A5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056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B17524-67E0-490D-9748-E7735E9E3783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87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25D53CF-4FC1-40D4-A9CE-2834467FB90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18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7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60609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TRI-POL </a:t>
            </a:r>
            <a:r>
              <a:rPr lang="es-ES" dirty="0" err="1"/>
              <a:t>project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Combination of surveys and metered data at the individual level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3 survey waves, 15 days of tracking prior &amp; posterior of each wave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Netquest metered panels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Spain, Italy, Portugal, Argentina and Chile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Questionnaire about polarization, political trust and political communication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Metered data dataset focused on consumption of news, political information and social media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Important considerations: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b="1" dirty="0"/>
              <a:t>Sample of already metered individuals.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b="1" dirty="0"/>
              <a:t>Not access to raw data</a:t>
            </a:r>
          </a:p>
          <a:p>
            <a:pPr marL="1200150" lvl="2" indent="-285750"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THIS STUDY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ED585BA6-51B0-435D-BD92-0464AF82A3C7}"/>
              </a:ext>
            </a:extLst>
          </p:cNvPr>
          <p:cNvSpPr/>
          <p:nvPr/>
        </p:nvSpPr>
        <p:spPr>
          <a:xfrm>
            <a:off x="3705903" y="5949815"/>
            <a:ext cx="4780193" cy="47926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The dataset is </a:t>
            </a:r>
            <a:r>
              <a:rPr lang="en-GB" sz="2000" kern="0" dirty="0" err="1">
                <a:solidFill>
                  <a:schemeClr val="bg1"/>
                </a:solidFill>
              </a:rPr>
              <a:t>gonna</a:t>
            </a:r>
            <a:r>
              <a:rPr lang="en-GB" sz="2000" kern="0" dirty="0">
                <a:solidFill>
                  <a:schemeClr val="bg1"/>
                </a:solidFill>
              </a:rPr>
              <a:t> be open-access!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1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7745-07B5-4B22-A801-9458F8F3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28" y="4872136"/>
            <a:ext cx="3426249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0DFAE-B121-4AF9-9EFF-2611A2C17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13" y="5152938"/>
            <a:ext cx="434072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249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7745-07B5-4B22-A801-9458F8F3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28" y="4872136"/>
            <a:ext cx="3426249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0DFAE-B121-4AF9-9EFF-2611A2C17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13" y="5152938"/>
            <a:ext cx="4340728" cy="1298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E8187-D5B2-405C-ABE8-B25FF2EE9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90" y="3958018"/>
            <a:ext cx="453581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9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We can compute the proportion of people being undercovered, and how.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can be transparent reporting it, and explore how this might be affecting our analyses.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657857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44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BCC619-F23C-4889-89B5-D7D84A1F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09" y="2878082"/>
            <a:ext cx="6212362" cy="26215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634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For those completely covered, we can be quite certain that a lack of behaviour should be considered as 0.</a:t>
            </a:r>
          </a:p>
          <a:p>
            <a:endParaRPr lang="en-GB" dirty="0"/>
          </a:p>
          <a:p>
            <a:r>
              <a:rPr lang="en-GB" dirty="0"/>
              <a:t>For those partially undercovered, it is still not clear what to do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01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For those completely covered, we can be quite certain that a lack of behaviour should be considered as 0.</a:t>
            </a:r>
          </a:p>
          <a:p>
            <a:endParaRPr lang="en-GB" dirty="0"/>
          </a:p>
          <a:p>
            <a:r>
              <a:rPr lang="en-GB" dirty="0"/>
              <a:t>For those partially undercovered, it is still not clear what to do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E4F9F-1115-4D17-A94C-9448A4C115B6}"/>
              </a:ext>
            </a:extLst>
          </p:cNvPr>
          <p:cNvSpPr txBox="1"/>
          <p:nvPr/>
        </p:nvSpPr>
        <p:spPr>
          <a:xfrm>
            <a:off x="8099597" y="3512128"/>
            <a:ext cx="2910911" cy="35790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Georgia" panose="02040502050405020303" pitchFamily="18" charset="0"/>
              </a:rPr>
              <a:t>We need more data</a:t>
            </a:r>
          </a:p>
        </p:txBody>
      </p:sp>
    </p:spTree>
    <p:extLst>
      <p:ext uri="{BB962C8B-B14F-4D97-AF65-F5344CB8AC3E}">
        <p14:creationId xmlns:p14="http://schemas.microsoft.com/office/powerpoint/2010/main" val="2483936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74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E2715-F6FD-4F2E-AA6B-732F07B4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78" y="3579409"/>
            <a:ext cx="566367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54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E2715-F6FD-4F2E-AA6B-732F07B4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78" y="3579409"/>
            <a:ext cx="5663675" cy="1938696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F495DE16-7BED-47A4-BE93-5AE85148624B}"/>
              </a:ext>
            </a:extLst>
          </p:cNvPr>
          <p:cNvSpPr txBox="1"/>
          <p:nvPr/>
        </p:nvSpPr>
        <p:spPr>
          <a:xfrm>
            <a:off x="3344681" y="5838115"/>
            <a:ext cx="5502635" cy="4259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CC0000"/>
                </a:solidFill>
                <a:latin typeface="Georgia" panose="02040502050405020303" pitchFamily="18" charset="0"/>
              </a:rPr>
              <a:t>Most likely cannot be done for every web page/app of interest</a:t>
            </a:r>
            <a:endParaRPr lang="en-US" sz="1400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4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165269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CONCLUSIONS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844E05-E153-4CCA-8D9F-D0E453ACC535}"/>
              </a:ext>
            </a:extLst>
          </p:cNvPr>
          <p:cNvSpPr txBox="1">
            <a:spLocks/>
          </p:cNvSpPr>
          <p:nvPr/>
        </p:nvSpPr>
        <p:spPr>
          <a:xfrm>
            <a:off x="334964" y="832014"/>
            <a:ext cx="10675544" cy="433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Take-home messages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222789-1CD5-4FA7-A553-78B00A67D9F1}"/>
              </a:ext>
            </a:extLst>
          </p:cNvPr>
          <p:cNvSpPr txBox="1">
            <a:spLocks/>
          </p:cNvSpPr>
          <p:nvPr/>
        </p:nvSpPr>
        <p:spPr>
          <a:xfrm>
            <a:off x="532807" y="1390710"/>
            <a:ext cx="11126385" cy="157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/>
              <a:t>Using metered data is complex and many decisions must be taken.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Reporting these decisions and conducting robustness checks is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More empirical research is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This framework can help on all these aspects.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571F-BA6A-46C3-A4D7-B544EEB1D4AB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722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Bosch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2C62B6-4DAC-4E38-A48B-C1A29C18B3D5}"/>
              </a:ext>
            </a:extLst>
          </p:cNvPr>
          <p:cNvSpPr/>
          <p:nvPr/>
        </p:nvSpPr>
        <p:spPr>
          <a:xfrm>
            <a:off x="4824536" y="5614674"/>
            <a:ext cx="729126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33DEA-B054-4A41-9163-3B55397BF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715" y="4228151"/>
            <a:ext cx="5529551" cy="871804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EECA9A7-0755-4766-ACCA-6B98017014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39" y="5601359"/>
            <a:ext cx="2354137" cy="874585"/>
          </a:xfrm>
          <a:prstGeom prst="rect">
            <a:avLst/>
          </a:prstGeom>
        </p:spPr>
      </p:pic>
      <p:pic>
        <p:nvPicPr>
          <p:cNvPr id="24" name="Picture 4" descr="London School of Economics – Nine Feet Tall">
            <a:extLst>
              <a:ext uri="{FF2B5EF4-FFF2-40B4-BE49-F238E27FC236}">
                <a16:creationId xmlns:a16="http://schemas.microsoft.com/office/drawing/2014/main" id="{C321E8FB-44FE-4445-98F6-38C6EDA1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41" y="5634565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4F5A488-4794-4CE0-9B35-615BC47D4B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612" y="5634565"/>
            <a:ext cx="2165384" cy="841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319C0E-3D36-465A-AF8A-731927D3BFBD}"/>
              </a:ext>
            </a:extLst>
          </p:cNvPr>
          <p:cNvSpPr txBox="1"/>
          <p:nvPr/>
        </p:nvSpPr>
        <p:spPr>
          <a:xfrm>
            <a:off x="321411" y="6651120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2827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703F122DCCA40A9CB2DC650EE0F08" ma:contentTypeVersion="10" ma:contentTypeDescription="Create a new document." ma:contentTypeScope="" ma:versionID="c61b902a66115a3861f63da81d169946">
  <xsd:schema xmlns:xsd="http://www.w3.org/2001/XMLSchema" xmlns:xs="http://www.w3.org/2001/XMLSchema" xmlns:p="http://schemas.microsoft.com/office/2006/metadata/properties" xmlns:ns3="bd66658d-ccae-4c90-9964-cca347f6a2cd" targetNamespace="http://schemas.microsoft.com/office/2006/metadata/properties" ma:root="true" ma:fieldsID="819ab817f3f91c8b150a126f18c42cdd" ns3:_="">
    <xsd:import namespace="bd66658d-ccae-4c90-9964-cca347f6a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6658d-ccae-4c90-9964-cca347f6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BEE52F-0277-41D0-AF90-F47781584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6658d-ccae-4c90-9964-cca347f6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6AF57-1D1A-4140-855C-DEF99ABBD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46DDB7-09EC-4BA4-AA21-FD3AF18EDA0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d66658d-ccae-4c90-9964-cca347f6a2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10751</TotalTime>
  <Words>4478</Words>
  <Application>Microsoft Office PowerPoint</Application>
  <PresentationFormat>Widescreen</PresentationFormat>
  <Paragraphs>914</Paragraphs>
  <Slides>81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Georgia</vt:lpstr>
      <vt:lpstr>Kalinga</vt:lpstr>
      <vt:lpstr>Office Theme</vt:lpstr>
      <vt:lpstr>The challenges of using metered data to study online behaviours </vt:lpstr>
      <vt:lpstr>What this talk is about</vt:lpstr>
      <vt:lpstr>What this talk is about</vt:lpstr>
      <vt:lpstr>What this talk is about</vt:lpstr>
      <vt:lpstr>Tracking online behaviours using a meter</vt:lpstr>
      <vt:lpstr>Tracking online behaviours using a meter</vt:lpstr>
      <vt:lpstr>TRI-POL project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Practical recommendations</vt:lpstr>
      <vt:lpstr>Practical recommendations</vt:lpstr>
      <vt:lpstr>Practical recommendations</vt:lpstr>
      <vt:lpstr>Practical recommendations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Oriol Bosch</cp:lastModifiedBy>
  <cp:revision>26</cp:revision>
  <dcterms:created xsi:type="dcterms:W3CDTF">2021-05-03T14:28:46Z</dcterms:created>
  <dcterms:modified xsi:type="dcterms:W3CDTF">2021-09-14T10:50:26Z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0x010100B27703F122DCCA40A9CB2DC650EE0F08</vt:lpwstr>
  </property>
</Properties>
</file>